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Oxygen"/>
      <p:regular r:id="rId56"/>
      <p:bold r:id="rId57"/>
    </p:embeddedFont>
    <p:embeddedFont>
      <p:font typeface="Roboto Medium"/>
      <p:regular r:id="rId58"/>
      <p:bold r:id="rId59"/>
      <p:italic r:id="rId60"/>
      <p:boldItalic r:id="rId61"/>
    </p:embeddedFont>
    <p:embeddedFont>
      <p:font typeface="Amatic SC"/>
      <p:regular r:id="rId62"/>
      <p:bold r:id="rId63"/>
    </p:embeddedFont>
    <p:embeddedFont>
      <p:font typeface="Montserrat"/>
      <p:regular r:id="rId64"/>
      <p:bold r:id="rId65"/>
      <p:italic r:id="rId66"/>
      <p:boldItalic r:id="rId67"/>
    </p:embeddedFont>
    <p:embeddedFont>
      <p:font typeface="Poppins"/>
      <p:regular r:id="rId68"/>
      <p:bold r:id="rId69"/>
      <p:italic r:id="rId70"/>
      <p:boldItalic r:id="rId71"/>
    </p:embeddedFont>
    <p:embeddedFont>
      <p:font typeface="Abel"/>
      <p:regular r:id="rId72"/>
    </p:embeddedFont>
    <p:embeddedFont>
      <p:font typeface="Changa One"/>
      <p:regular r:id="rId73"/>
      <p: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053F34-5C64-4EA6-B643-6A51DE8EB78A}">
  <a:tblStyle styleId="{8E053F34-5C64-4EA6-B643-6A51DE8EB7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hangaOne-regular.fntdata"/><Relationship Id="rId72" Type="http://schemas.openxmlformats.org/officeDocument/2006/relationships/font" Target="fonts/Abel-regular.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ChangaOne-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oppins-boldItalic.fntdata"/><Relationship Id="rId70" Type="http://schemas.openxmlformats.org/officeDocument/2006/relationships/font" Target="fonts/Poppi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AmaticSC-bold.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Poppins-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RobotoMedium-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Oxygen-bold.fntdata"/><Relationship Id="rId12" Type="http://schemas.openxmlformats.org/officeDocument/2006/relationships/slide" Target="slides/slide7.xml"/><Relationship Id="rId56" Type="http://schemas.openxmlformats.org/officeDocument/2006/relationships/font" Target="fonts/Oxygen-regular.fntdata"/><Relationship Id="rId15" Type="http://schemas.openxmlformats.org/officeDocument/2006/relationships/slide" Target="slides/slide10.xml"/><Relationship Id="rId59" Type="http://schemas.openxmlformats.org/officeDocument/2006/relationships/font" Target="fonts/RobotoMedium-bold.fntdata"/><Relationship Id="rId14" Type="http://schemas.openxmlformats.org/officeDocument/2006/relationships/slide" Target="slides/slide9.xml"/><Relationship Id="rId58" Type="http://schemas.openxmlformats.org/officeDocument/2006/relationships/font" Target="fonts/Roboto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01e605d0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01e605d0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2c00cf714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2c00cf71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4d1b4bf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4d1b4bf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b4d1b4bf0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b4d1b4bf0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4d1b4bf0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4d1b4bf0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4d1b4bf0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4d1b4bf0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4d1b4bf0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b4d1b4bf0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b4d1b4bf0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b4d1b4bf0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4d1b4bf0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4d1b4bf0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b61a77ea6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b61a77ea6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4d1b4bf0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4d1b4bf0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61a77ea6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b61a77ea6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570ea2a2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570ea2a2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2bc9076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02bc9076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570ea2a2c_2_17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570ea2a2c_2_17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61a77ea6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61a77ea6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b570ea2a2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b570ea2a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570ea2a2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b570ea2a2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570ea2a2c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b570ea2a2c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61a77ea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61a77ea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570ea2a2c_2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570ea2a2c_2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c00cf71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c00cf71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570ea2a2c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570ea2a2c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570ea2a2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570ea2a2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61a77ea6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61a77ea6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570ea2a2c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570ea2a2c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b570ea2a2c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b570ea2a2c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b570ea2a2c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b570ea2a2c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dacb13c4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dacb13c4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dacb13c44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dacb13c44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dacb13c441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dacb13c441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dacb13c441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dacb13c441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2c00cf71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2c00cf71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dacb13c441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dacb13c441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dacb13c441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dacb13c441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dacb13c441_0_2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dacb13c441_0_2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gdacb13c441_0_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4" name="Google Shape;3494;gdacb13c441_0_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b6a4fe3c3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b6a4fe3c3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b6a4fe3c3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b6a4fe3c3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5" name="Shape 4155"/>
        <p:cNvGrpSpPr/>
        <p:nvPr/>
      </p:nvGrpSpPr>
      <p:grpSpPr>
        <a:xfrm>
          <a:off x="0" y="0"/>
          <a:ext cx="0" cy="0"/>
          <a:chOff x="0" y="0"/>
          <a:chExt cx="0" cy="0"/>
        </a:xfrm>
      </p:grpSpPr>
      <p:sp>
        <p:nvSpPr>
          <p:cNvPr id="4156" name="Google Shape;4156;gdacb13c441_0_4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7" name="Google Shape;4157;gdacb13c441_0_4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acb13c441_0_4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acb13c441_0_4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f56a1297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df56a1297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f56a1297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f56a1297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2c00cf71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2c00cf71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c00cf71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c00cf71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flipH="1" rot="1916751">
            <a:off x="-842020" y="3775730"/>
            <a:ext cx="3433445" cy="2318845"/>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9402940">
            <a:off x="-1190044" y="4267703"/>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816958" y="4903593"/>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7802241">
            <a:off x="7396078" y="-297982"/>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391490">
            <a:off x="8874700" y="191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916352">
            <a:off x="6920140" y="3866030"/>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8758962">
            <a:off x="5355573" y="-2263269"/>
            <a:ext cx="3433549" cy="2318879"/>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391490">
            <a:off x="7124220" y="45944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391490">
            <a:off x="7326950" y="66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391490">
            <a:off x="1140425" y="3979144"/>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8275018">
            <a:off x="7553735" y="-490776"/>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1408323">
            <a:off x="8330315" y="2804782"/>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7942126">
            <a:off x="7092443" y="-814402"/>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Description" id="22" name="Google Shape;22;p2" title="TITRE"/>
          <p:cNvSpPr txBox="1"/>
          <p:nvPr>
            <p:ph type="title"/>
          </p:nvPr>
        </p:nvSpPr>
        <p:spPr>
          <a:xfrm>
            <a:off x="646675" y="796975"/>
            <a:ext cx="3229200" cy="1232100"/>
          </a:xfrm>
          <a:prstGeom prst="rect">
            <a:avLst/>
          </a:prstGeom>
        </p:spPr>
        <p:txBody>
          <a:bodyPr anchorCtr="0" anchor="t" bIns="91425" lIns="91425" spcFirstLastPara="1" rIns="91425" wrap="square" tIns="91425">
            <a:spAutoFit/>
          </a:bodyPr>
          <a:lstStyle>
            <a:lvl1pPr lvl="0" rtl="0">
              <a:spcBef>
                <a:spcPts val="0"/>
              </a:spcBef>
              <a:spcAft>
                <a:spcPts val="0"/>
              </a:spcAft>
              <a:buSzPts val="2300"/>
              <a:buFont typeface="Montserrat"/>
              <a:buNone/>
              <a:defRPr b="1" sz="2300">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descr="Description" id="23" name="Google Shape;23;p2" title="TITRE"/>
          <p:cNvSpPr txBox="1"/>
          <p:nvPr>
            <p:ph idx="2" type="title"/>
          </p:nvPr>
        </p:nvSpPr>
        <p:spPr>
          <a:xfrm>
            <a:off x="646675" y="2183225"/>
            <a:ext cx="3229200" cy="1232100"/>
          </a:xfrm>
          <a:prstGeom prst="rect">
            <a:avLst/>
          </a:prstGeom>
        </p:spPr>
        <p:txBody>
          <a:bodyPr anchorCtr="0" anchor="t" bIns="91425" lIns="91425" spcFirstLastPara="1" rIns="91425" wrap="square" tIns="91425">
            <a:spAutoFit/>
          </a:bodyPr>
          <a:lstStyle>
            <a:lvl1pPr lvl="0" rtl="0">
              <a:spcBef>
                <a:spcPts val="0"/>
              </a:spcBef>
              <a:spcAft>
                <a:spcPts val="0"/>
              </a:spcAft>
              <a:buSzPts val="1700"/>
              <a:buFont typeface="Montserrat"/>
              <a:buNone/>
              <a:defRPr sz="1700">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pic>
        <p:nvPicPr>
          <p:cNvPr id="24" name="Google Shape;24;p2"/>
          <p:cNvPicPr preferRelativeResize="0"/>
          <p:nvPr/>
        </p:nvPicPr>
        <p:blipFill>
          <a:blip r:embed="rId2">
            <a:alphaModFix/>
          </a:blip>
          <a:stretch>
            <a:fillRect/>
          </a:stretch>
        </p:blipFill>
        <p:spPr>
          <a:xfrm>
            <a:off x="319325" y="4652664"/>
            <a:ext cx="1252436" cy="212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31" name="Shape 131"/>
        <p:cNvGrpSpPr/>
        <p:nvPr/>
      </p:nvGrpSpPr>
      <p:grpSpPr>
        <a:xfrm>
          <a:off x="0" y="0"/>
          <a:ext cx="0" cy="0"/>
          <a:chOff x="0" y="0"/>
          <a:chExt cx="0" cy="0"/>
        </a:xfrm>
      </p:grpSpPr>
      <p:sp>
        <p:nvSpPr>
          <p:cNvPr id="132" name="Google Shape;132;p11"/>
          <p:cNvSpPr txBox="1"/>
          <p:nvPr>
            <p:ph type="title"/>
          </p:nvPr>
        </p:nvSpPr>
        <p:spPr>
          <a:xfrm>
            <a:off x="1571725" y="305500"/>
            <a:ext cx="5343300" cy="8853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Montserrat"/>
              <a:buNone/>
              <a:defRPr b="1" sz="26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3" name="Google Shape;133;p11"/>
          <p:cNvSpPr txBox="1"/>
          <p:nvPr>
            <p:ph idx="1" type="subTitle"/>
          </p:nvPr>
        </p:nvSpPr>
        <p:spPr>
          <a:xfrm>
            <a:off x="1571725" y="1923013"/>
            <a:ext cx="3906000" cy="10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212121"/>
              </a:buClr>
              <a:buSzPts val="2100"/>
              <a:buFont typeface="Montserrat"/>
              <a:buNone/>
              <a:defRPr>
                <a:solidFill>
                  <a:srgbClr val="212121"/>
                </a:solidFill>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4" name="Google Shape;134;p11"/>
          <p:cNvSpPr/>
          <p:nvPr/>
        </p:nvSpPr>
        <p:spPr>
          <a:xfrm rot="-8275018">
            <a:off x="7553735" y="-490776"/>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flipH="1">
            <a:off x="7923372" y="31505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flipH="1" rot="9402940">
            <a:off x="-314819"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8696747">
            <a:off x="7546554" y="375218"/>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8696747">
            <a:off x="7566809" y="91286"/>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3003405">
            <a:off x="432609"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rot="-3003405">
            <a:off x="676533"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flipH="1">
            <a:off x="5488672" y="4603500"/>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8696747">
            <a:off x="7672128" y="4694781"/>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8696747">
            <a:off x="7740054" y="4422293"/>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rot="9402940">
            <a:off x="-727619"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rgbClr val="5AF1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6488347" y="49549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1523503" y="-232939"/>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1"/>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48" name="Shape 148"/>
        <p:cNvGrpSpPr/>
        <p:nvPr/>
      </p:nvGrpSpPr>
      <p:grpSpPr>
        <a:xfrm>
          <a:off x="0" y="0"/>
          <a:ext cx="0" cy="0"/>
          <a:chOff x="0" y="0"/>
          <a:chExt cx="0" cy="0"/>
        </a:xfrm>
      </p:grpSpPr>
      <p:sp>
        <p:nvSpPr>
          <p:cNvPr id="149" name="Google Shape;149;p12"/>
          <p:cNvSpPr txBox="1"/>
          <p:nvPr>
            <p:ph type="title"/>
          </p:nvPr>
        </p:nvSpPr>
        <p:spPr>
          <a:xfrm>
            <a:off x="720000" y="445025"/>
            <a:ext cx="56808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12"/>
          <p:cNvSpPr/>
          <p:nvPr/>
        </p:nvSpPr>
        <p:spPr>
          <a:xfrm rot="8928436">
            <a:off x="-2481731" y="3868963"/>
            <a:ext cx="3711453" cy="2133524"/>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flipH="1" rot="6059817">
            <a:off x="-2249875" y="3482786"/>
            <a:ext cx="3384893" cy="2905873"/>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flipH="1">
            <a:off x="7017" y="1687211"/>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2"/>
          <p:cNvPicPr preferRelativeResize="0"/>
          <p:nvPr/>
        </p:nvPicPr>
        <p:blipFill>
          <a:blip r:embed="rId2">
            <a:alphaModFix/>
          </a:blip>
          <a:stretch>
            <a:fillRect/>
          </a:stretch>
        </p:blipFill>
        <p:spPr>
          <a:xfrm>
            <a:off x="261538" y="4548925"/>
            <a:ext cx="1252399" cy="212300"/>
          </a:xfrm>
          <a:prstGeom prst="rect">
            <a:avLst/>
          </a:prstGeom>
          <a:noFill/>
          <a:ln>
            <a:noFill/>
          </a:ln>
        </p:spPr>
      </p:pic>
      <p:sp>
        <p:nvSpPr>
          <p:cNvPr id="154" name="Google Shape;154;p12"/>
          <p:cNvSpPr/>
          <p:nvPr/>
        </p:nvSpPr>
        <p:spPr>
          <a:xfrm rot="-8275018">
            <a:off x="7553735" y="-490776"/>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55" name="Shape 155"/>
        <p:cNvGrpSpPr/>
        <p:nvPr/>
      </p:nvGrpSpPr>
      <p:grpSpPr>
        <a:xfrm>
          <a:off x="0" y="0"/>
          <a:ext cx="0" cy="0"/>
          <a:chOff x="0" y="0"/>
          <a:chExt cx="0" cy="0"/>
        </a:xfrm>
      </p:grpSpPr>
      <p:sp>
        <p:nvSpPr>
          <p:cNvPr id="156" name="Google Shape;156;p13"/>
          <p:cNvSpPr txBox="1"/>
          <p:nvPr>
            <p:ph idx="1" type="subTitle"/>
          </p:nvPr>
        </p:nvSpPr>
        <p:spPr>
          <a:xfrm>
            <a:off x="2441700" y="3001200"/>
            <a:ext cx="4260600" cy="390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solidFill>
                  <a:srgbClr val="212121"/>
                </a:solidFill>
                <a:latin typeface="Montserrat"/>
                <a:ea typeface="Montserrat"/>
                <a:cs typeface="Montserrat"/>
                <a:sym typeface="Montserrat"/>
              </a:defRPr>
            </a:lvl1pPr>
            <a:lvl2pPr lvl="1" rtl="0" algn="ctr">
              <a:spcBef>
                <a:spcPts val="0"/>
              </a:spcBef>
              <a:spcAft>
                <a:spcPts val="0"/>
              </a:spcAft>
              <a:buNone/>
              <a:defRPr sz="1400">
                <a:solidFill>
                  <a:schemeClr val="dk2"/>
                </a:solidFill>
              </a:defRPr>
            </a:lvl2pPr>
            <a:lvl3pPr lvl="2" rtl="0" algn="ctr">
              <a:spcBef>
                <a:spcPts val="0"/>
              </a:spcBef>
              <a:spcAft>
                <a:spcPts val="0"/>
              </a:spcAft>
              <a:buNone/>
              <a:defRPr sz="1400">
                <a:solidFill>
                  <a:schemeClr val="dk2"/>
                </a:solidFill>
              </a:defRPr>
            </a:lvl3pPr>
            <a:lvl4pPr lvl="3" rtl="0" algn="ctr">
              <a:spcBef>
                <a:spcPts val="0"/>
              </a:spcBef>
              <a:spcAft>
                <a:spcPts val="0"/>
              </a:spcAft>
              <a:buNone/>
              <a:defRPr sz="1400">
                <a:solidFill>
                  <a:schemeClr val="dk2"/>
                </a:solidFill>
              </a:defRPr>
            </a:lvl4pPr>
            <a:lvl5pPr lvl="4" rtl="0" algn="ctr">
              <a:spcBef>
                <a:spcPts val="0"/>
              </a:spcBef>
              <a:spcAft>
                <a:spcPts val="0"/>
              </a:spcAft>
              <a:buNone/>
              <a:defRPr sz="1400">
                <a:solidFill>
                  <a:schemeClr val="dk2"/>
                </a:solidFill>
              </a:defRPr>
            </a:lvl5pPr>
            <a:lvl6pPr lvl="5" rtl="0" algn="ctr">
              <a:spcBef>
                <a:spcPts val="0"/>
              </a:spcBef>
              <a:spcAft>
                <a:spcPts val="0"/>
              </a:spcAft>
              <a:buNone/>
              <a:defRPr sz="1400">
                <a:solidFill>
                  <a:schemeClr val="dk2"/>
                </a:solidFill>
              </a:defRPr>
            </a:lvl6pPr>
            <a:lvl7pPr lvl="6" rtl="0" algn="ctr">
              <a:spcBef>
                <a:spcPts val="0"/>
              </a:spcBef>
              <a:spcAft>
                <a:spcPts val="0"/>
              </a:spcAft>
              <a:buNone/>
              <a:defRPr sz="1400">
                <a:solidFill>
                  <a:schemeClr val="dk2"/>
                </a:solidFill>
              </a:defRPr>
            </a:lvl7pPr>
            <a:lvl8pPr lvl="7" rtl="0" algn="ctr">
              <a:spcBef>
                <a:spcPts val="0"/>
              </a:spcBef>
              <a:spcAft>
                <a:spcPts val="0"/>
              </a:spcAft>
              <a:buNone/>
              <a:defRPr sz="1400">
                <a:solidFill>
                  <a:schemeClr val="dk2"/>
                </a:solidFill>
              </a:defRPr>
            </a:lvl8pPr>
            <a:lvl9pPr lvl="8" rtl="0" algn="ctr">
              <a:spcBef>
                <a:spcPts val="0"/>
              </a:spcBef>
              <a:spcAft>
                <a:spcPts val="0"/>
              </a:spcAft>
              <a:buNone/>
              <a:defRPr sz="1400">
                <a:solidFill>
                  <a:schemeClr val="dk2"/>
                </a:solidFill>
              </a:defRPr>
            </a:lvl9pPr>
          </a:lstStyle>
          <a:p/>
        </p:txBody>
      </p:sp>
      <p:sp>
        <p:nvSpPr>
          <p:cNvPr id="157" name="Google Shape;157;p13"/>
          <p:cNvSpPr/>
          <p:nvPr/>
        </p:nvSpPr>
        <p:spPr>
          <a:xfrm flipH="1">
            <a:off x="7923372" y="32956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flipH="1">
            <a:off x="5488672" y="43938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rot="8696747">
            <a:off x="7672128" y="4485156"/>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rot="8696747">
            <a:off x="7740054" y="4212668"/>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flipH="1">
            <a:off x="6488347" y="4745350"/>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flipH="1" rot="10800000">
            <a:off x="-2202398" y="-1059203"/>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flipH="1" rot="10800000">
            <a:off x="232302" y="-2157403"/>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rot="-2103253">
            <a:off x="1305807" y="547469"/>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rot="-2103253">
            <a:off x="1204693" y="768560"/>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flipH="1" rot="10800000">
            <a:off x="-767373" y="-2508878"/>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3"/>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68" name="Shape 168"/>
        <p:cNvGrpSpPr/>
        <p:nvPr/>
      </p:nvGrpSpPr>
      <p:grpSpPr>
        <a:xfrm>
          <a:off x="0" y="0"/>
          <a:ext cx="0" cy="0"/>
          <a:chOff x="0" y="0"/>
          <a:chExt cx="0" cy="0"/>
        </a:xfrm>
      </p:grpSpPr>
      <p:sp>
        <p:nvSpPr>
          <p:cNvPr id="169" name="Google Shape;169;p14"/>
          <p:cNvSpPr/>
          <p:nvPr/>
        </p:nvSpPr>
        <p:spPr>
          <a:xfrm>
            <a:off x="6969726" y="3214095"/>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0" name="Google Shape;170;p14"/>
          <p:cNvSpPr/>
          <p:nvPr/>
        </p:nvSpPr>
        <p:spPr>
          <a:xfrm rot="2472471">
            <a:off x="4154935" y="3206291"/>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14"/>
          <p:cNvSpPr/>
          <p:nvPr/>
        </p:nvSpPr>
        <p:spPr>
          <a:xfrm>
            <a:off x="1357697" y="3206987"/>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2" name="Google Shape;172;p14"/>
          <p:cNvSpPr/>
          <p:nvPr/>
        </p:nvSpPr>
        <p:spPr>
          <a:xfrm>
            <a:off x="6969726" y="1436845"/>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3" name="Google Shape;173;p14"/>
          <p:cNvSpPr/>
          <p:nvPr/>
        </p:nvSpPr>
        <p:spPr>
          <a:xfrm rot="2472471">
            <a:off x="4154935" y="1429041"/>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4" name="Google Shape;174;p14"/>
          <p:cNvSpPr/>
          <p:nvPr/>
        </p:nvSpPr>
        <p:spPr>
          <a:xfrm>
            <a:off x="1357697" y="1429737"/>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5" name="Google Shape;175;p14"/>
          <p:cNvSpPr txBox="1"/>
          <p:nvPr/>
        </p:nvSpPr>
        <p:spPr>
          <a:xfrm>
            <a:off x="1363225" y="3789501"/>
            <a:ext cx="2085900" cy="572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76" name="Google Shape;176;p14"/>
          <p:cNvSpPr txBox="1"/>
          <p:nvPr/>
        </p:nvSpPr>
        <p:spPr>
          <a:xfrm>
            <a:off x="1363225" y="2016000"/>
            <a:ext cx="2085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77" name="Google Shape;177;p14"/>
          <p:cNvSpPr txBox="1"/>
          <p:nvPr/>
        </p:nvSpPr>
        <p:spPr>
          <a:xfrm>
            <a:off x="1219250" y="2318349"/>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178" name="Google Shape;178;p14"/>
          <p:cNvSpPr txBox="1"/>
          <p:nvPr/>
        </p:nvSpPr>
        <p:spPr>
          <a:xfrm>
            <a:off x="4033050" y="2318349"/>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179" name="Google Shape;179;p14"/>
          <p:cNvSpPr txBox="1"/>
          <p:nvPr/>
        </p:nvSpPr>
        <p:spPr>
          <a:xfrm>
            <a:off x="4177025" y="3789501"/>
            <a:ext cx="2085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80" name="Google Shape;180;p14"/>
          <p:cNvSpPr txBox="1"/>
          <p:nvPr/>
        </p:nvSpPr>
        <p:spPr>
          <a:xfrm>
            <a:off x="1510114" y="15073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01</a:t>
            </a:r>
            <a:endParaRPr b="1" sz="2000">
              <a:solidFill>
                <a:schemeClr val="dk1"/>
              </a:solidFill>
              <a:latin typeface="Montserrat"/>
              <a:ea typeface="Montserrat"/>
              <a:cs typeface="Montserrat"/>
              <a:sym typeface="Montserrat"/>
            </a:endParaRPr>
          </a:p>
        </p:txBody>
      </p:sp>
      <p:sp>
        <p:nvSpPr>
          <p:cNvPr id="181" name="Google Shape;181;p14"/>
          <p:cNvSpPr txBox="1"/>
          <p:nvPr/>
        </p:nvSpPr>
        <p:spPr>
          <a:xfrm>
            <a:off x="1510114" y="32837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04</a:t>
            </a:r>
            <a:endParaRPr b="1" sz="2000">
              <a:solidFill>
                <a:schemeClr val="dk1"/>
              </a:solidFill>
              <a:latin typeface="Montserrat"/>
              <a:ea typeface="Montserrat"/>
              <a:cs typeface="Montserrat"/>
              <a:sym typeface="Montserrat"/>
            </a:endParaRPr>
          </a:p>
        </p:txBody>
      </p:sp>
      <p:sp>
        <p:nvSpPr>
          <p:cNvPr id="182" name="Google Shape;182;p14"/>
          <p:cNvSpPr txBox="1"/>
          <p:nvPr/>
        </p:nvSpPr>
        <p:spPr>
          <a:xfrm>
            <a:off x="4313711" y="32837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05</a:t>
            </a:r>
            <a:endParaRPr b="1" sz="2000">
              <a:solidFill>
                <a:schemeClr val="dk1"/>
              </a:solidFill>
              <a:latin typeface="Montserrat"/>
              <a:ea typeface="Montserrat"/>
              <a:cs typeface="Montserrat"/>
              <a:sym typeface="Montserrat"/>
            </a:endParaRPr>
          </a:p>
        </p:txBody>
      </p:sp>
      <p:sp>
        <p:nvSpPr>
          <p:cNvPr id="183" name="Google Shape;183;p14"/>
          <p:cNvSpPr txBox="1"/>
          <p:nvPr/>
        </p:nvSpPr>
        <p:spPr>
          <a:xfrm>
            <a:off x="4177025" y="2016000"/>
            <a:ext cx="2085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84" name="Google Shape;184;p14"/>
          <p:cNvSpPr txBox="1"/>
          <p:nvPr/>
        </p:nvSpPr>
        <p:spPr>
          <a:xfrm>
            <a:off x="4334786" y="14918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02</a:t>
            </a:r>
            <a:endParaRPr b="1" sz="2000">
              <a:solidFill>
                <a:schemeClr val="dk1"/>
              </a:solidFill>
              <a:latin typeface="Montserrat"/>
              <a:ea typeface="Montserrat"/>
              <a:cs typeface="Montserrat"/>
              <a:sym typeface="Montserrat"/>
            </a:endParaRPr>
          </a:p>
        </p:txBody>
      </p:sp>
      <p:sp>
        <p:nvSpPr>
          <p:cNvPr id="185" name="Google Shape;185;p14"/>
          <p:cNvSpPr txBox="1"/>
          <p:nvPr/>
        </p:nvSpPr>
        <p:spPr>
          <a:xfrm>
            <a:off x="6973965" y="2016000"/>
            <a:ext cx="2085900" cy="572700"/>
          </a:xfrm>
          <a:prstGeom prst="rect">
            <a:avLst/>
          </a:prstGeom>
          <a:noFill/>
          <a:ln>
            <a:noFill/>
          </a:ln>
        </p:spPr>
        <p:txBody>
          <a:bodyPr anchorCtr="0" anchor="ctr" bIns="91425" lIns="91425" spcFirstLastPara="1" rIns="1080000"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86" name="Google Shape;186;p14"/>
          <p:cNvSpPr txBox="1"/>
          <p:nvPr/>
        </p:nvSpPr>
        <p:spPr>
          <a:xfrm>
            <a:off x="6829989" y="2318349"/>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187" name="Google Shape;187;p14"/>
          <p:cNvSpPr txBox="1"/>
          <p:nvPr/>
        </p:nvSpPr>
        <p:spPr>
          <a:xfrm>
            <a:off x="6973965" y="3789501"/>
            <a:ext cx="2085900" cy="572700"/>
          </a:xfrm>
          <a:prstGeom prst="rect">
            <a:avLst/>
          </a:prstGeom>
          <a:noFill/>
          <a:ln>
            <a:noFill/>
          </a:ln>
        </p:spPr>
        <p:txBody>
          <a:bodyPr anchorCtr="0" anchor="ctr" bIns="91425" lIns="91425" spcFirstLastPara="1" rIns="1080000"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188" name="Google Shape;188;p14"/>
          <p:cNvSpPr txBox="1"/>
          <p:nvPr/>
        </p:nvSpPr>
        <p:spPr>
          <a:xfrm>
            <a:off x="7096439" y="15073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03</a:t>
            </a:r>
            <a:endParaRPr b="1" sz="2000">
              <a:solidFill>
                <a:schemeClr val="dk1"/>
              </a:solidFill>
              <a:latin typeface="Montserrat"/>
              <a:ea typeface="Montserrat"/>
              <a:cs typeface="Montserrat"/>
              <a:sym typeface="Montserrat"/>
            </a:endParaRPr>
          </a:p>
        </p:txBody>
      </p:sp>
      <p:sp>
        <p:nvSpPr>
          <p:cNvPr id="189" name="Google Shape;189;p14"/>
          <p:cNvSpPr txBox="1"/>
          <p:nvPr/>
        </p:nvSpPr>
        <p:spPr>
          <a:xfrm>
            <a:off x="7096439" y="3283725"/>
            <a:ext cx="6666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Montserrat"/>
                <a:ea typeface="Montserrat"/>
                <a:cs typeface="Montserrat"/>
                <a:sym typeface="Montserrat"/>
              </a:rPr>
              <a:t>06</a:t>
            </a:r>
            <a:endParaRPr b="1" sz="2000">
              <a:solidFill>
                <a:schemeClr val="dk1"/>
              </a:solidFill>
              <a:latin typeface="Montserrat"/>
              <a:ea typeface="Montserrat"/>
              <a:cs typeface="Montserrat"/>
              <a:sym typeface="Montserrat"/>
            </a:endParaRPr>
          </a:p>
        </p:txBody>
      </p:sp>
      <p:sp>
        <p:nvSpPr>
          <p:cNvPr id="190" name="Google Shape;190;p14"/>
          <p:cNvSpPr txBox="1"/>
          <p:nvPr>
            <p:ph type="title"/>
          </p:nvPr>
        </p:nvSpPr>
        <p:spPr>
          <a:xfrm>
            <a:off x="463825" y="275525"/>
            <a:ext cx="7719900" cy="669000"/>
          </a:xfrm>
          <a:prstGeom prst="rect">
            <a:avLst/>
          </a:prstGeom>
        </p:spPr>
        <p:txBody>
          <a:bodyPr anchorCtr="0" anchor="t" bIns="91425" lIns="91425" spcFirstLastPara="1" rIns="91425" wrap="square" tIns="91425">
            <a:noAutofit/>
          </a:bodyPr>
          <a:lstStyle>
            <a:lvl1pPr lvl="0">
              <a:spcBef>
                <a:spcPts val="0"/>
              </a:spcBef>
              <a:spcAft>
                <a:spcPts val="0"/>
              </a:spcAft>
              <a:buSzPts val="2600"/>
              <a:buFont typeface="Montserrat"/>
              <a:buNone/>
              <a:defRPr b="1" sz="2600">
                <a:latin typeface="Montserrat"/>
                <a:ea typeface="Montserrat"/>
                <a:cs typeface="Montserrat"/>
                <a:sym typeface="Montserra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pic>
        <p:nvPicPr>
          <p:cNvPr id="191" name="Google Shape;191;p14"/>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192" name="Google Shape;192;p14"/>
          <p:cNvSpPr txBox="1"/>
          <p:nvPr/>
        </p:nvSpPr>
        <p:spPr>
          <a:xfrm>
            <a:off x="1227675" y="4079974"/>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193" name="Google Shape;193;p14"/>
          <p:cNvSpPr txBox="1"/>
          <p:nvPr/>
        </p:nvSpPr>
        <p:spPr>
          <a:xfrm>
            <a:off x="4041475" y="4079974"/>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194" name="Google Shape;194;p14"/>
          <p:cNvSpPr txBox="1"/>
          <p:nvPr/>
        </p:nvSpPr>
        <p:spPr>
          <a:xfrm>
            <a:off x="6838414" y="4079974"/>
            <a:ext cx="2085900" cy="572700"/>
          </a:xfrm>
          <a:prstGeom prst="rect">
            <a:avLst/>
          </a:prstGeom>
          <a:noFill/>
          <a:ln>
            <a:noFill/>
          </a:ln>
        </p:spPr>
        <p:txBody>
          <a:bodyPr anchorCtr="0" anchor="ctr" bIns="91425" lIns="91425" spcFirstLastPara="1" rIns="360000"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195" name="Shape 195"/>
        <p:cNvGrpSpPr/>
        <p:nvPr/>
      </p:nvGrpSpPr>
      <p:grpSpPr>
        <a:xfrm>
          <a:off x="0" y="0"/>
          <a:ext cx="0" cy="0"/>
          <a:chOff x="0" y="0"/>
          <a:chExt cx="0" cy="0"/>
        </a:xfrm>
      </p:grpSpPr>
      <p:pic>
        <p:nvPicPr>
          <p:cNvPr id="196" name="Google Shape;196;p15"/>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197" name="Shape 197"/>
        <p:cNvGrpSpPr/>
        <p:nvPr/>
      </p:nvGrpSpPr>
      <p:grpSpPr>
        <a:xfrm>
          <a:off x="0" y="0"/>
          <a:ext cx="0" cy="0"/>
          <a:chOff x="0" y="0"/>
          <a:chExt cx="0" cy="0"/>
        </a:xfrm>
      </p:grpSpPr>
      <p:sp>
        <p:nvSpPr>
          <p:cNvPr id="198" name="Google Shape;198;p16"/>
          <p:cNvSpPr txBox="1"/>
          <p:nvPr>
            <p:ph type="title"/>
          </p:nvPr>
        </p:nvSpPr>
        <p:spPr>
          <a:xfrm>
            <a:off x="4356900" y="2772613"/>
            <a:ext cx="3806100" cy="41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Font typeface="Montserrat"/>
              <a:buNone/>
              <a:defRPr sz="1800">
                <a:latin typeface="Montserrat"/>
                <a:ea typeface="Montserrat"/>
                <a:cs typeface="Montserrat"/>
                <a:sym typeface="Montserrat"/>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99" name="Google Shape;199;p16"/>
          <p:cNvSpPr txBox="1"/>
          <p:nvPr>
            <p:ph idx="1" type="subTitle"/>
          </p:nvPr>
        </p:nvSpPr>
        <p:spPr>
          <a:xfrm>
            <a:off x="2696175" y="1214400"/>
            <a:ext cx="5461500" cy="1496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2600">
                <a:solidFill>
                  <a:schemeClr val="dk1"/>
                </a:solidFill>
                <a:latin typeface="Montserrat"/>
                <a:ea typeface="Montserrat"/>
                <a:cs typeface="Montserrat"/>
                <a:sym typeface="Montserrat"/>
              </a:defRPr>
            </a:lvl1pPr>
            <a:lvl2pPr lvl="1" rtl="0" algn="r">
              <a:spcBef>
                <a:spcPts val="1600"/>
              </a:spcBef>
              <a:spcAft>
                <a:spcPts val="0"/>
              </a:spcAft>
              <a:buNone/>
              <a:defRPr sz="2200">
                <a:solidFill>
                  <a:schemeClr val="dk2"/>
                </a:solidFill>
              </a:defRPr>
            </a:lvl2pPr>
            <a:lvl3pPr lvl="2" rtl="0" algn="r">
              <a:spcBef>
                <a:spcPts val="1600"/>
              </a:spcBef>
              <a:spcAft>
                <a:spcPts val="0"/>
              </a:spcAft>
              <a:buNone/>
              <a:defRPr sz="2200">
                <a:solidFill>
                  <a:schemeClr val="dk2"/>
                </a:solidFill>
              </a:defRPr>
            </a:lvl3pPr>
            <a:lvl4pPr lvl="3" rtl="0" algn="r">
              <a:spcBef>
                <a:spcPts val="1600"/>
              </a:spcBef>
              <a:spcAft>
                <a:spcPts val="0"/>
              </a:spcAft>
              <a:buNone/>
              <a:defRPr sz="2200">
                <a:solidFill>
                  <a:schemeClr val="dk2"/>
                </a:solidFill>
              </a:defRPr>
            </a:lvl4pPr>
            <a:lvl5pPr lvl="4" rtl="0" algn="r">
              <a:spcBef>
                <a:spcPts val="1600"/>
              </a:spcBef>
              <a:spcAft>
                <a:spcPts val="0"/>
              </a:spcAft>
              <a:buNone/>
              <a:defRPr sz="2200">
                <a:solidFill>
                  <a:schemeClr val="dk2"/>
                </a:solidFill>
              </a:defRPr>
            </a:lvl5pPr>
            <a:lvl6pPr lvl="5" rtl="0" algn="r">
              <a:spcBef>
                <a:spcPts val="1600"/>
              </a:spcBef>
              <a:spcAft>
                <a:spcPts val="0"/>
              </a:spcAft>
              <a:buNone/>
              <a:defRPr sz="2200">
                <a:solidFill>
                  <a:schemeClr val="dk2"/>
                </a:solidFill>
              </a:defRPr>
            </a:lvl6pPr>
            <a:lvl7pPr lvl="6" rtl="0" algn="r">
              <a:spcBef>
                <a:spcPts val="1600"/>
              </a:spcBef>
              <a:spcAft>
                <a:spcPts val="0"/>
              </a:spcAft>
              <a:buNone/>
              <a:defRPr sz="2200">
                <a:solidFill>
                  <a:schemeClr val="dk2"/>
                </a:solidFill>
              </a:defRPr>
            </a:lvl7pPr>
            <a:lvl8pPr lvl="7" rtl="0" algn="r">
              <a:spcBef>
                <a:spcPts val="1600"/>
              </a:spcBef>
              <a:spcAft>
                <a:spcPts val="0"/>
              </a:spcAft>
              <a:buNone/>
              <a:defRPr sz="2200">
                <a:solidFill>
                  <a:schemeClr val="dk2"/>
                </a:solidFill>
              </a:defRPr>
            </a:lvl8pPr>
            <a:lvl9pPr lvl="8" rtl="0" algn="r">
              <a:spcBef>
                <a:spcPts val="1600"/>
              </a:spcBef>
              <a:spcAft>
                <a:spcPts val="1600"/>
              </a:spcAft>
              <a:buNone/>
              <a:defRPr sz="2200">
                <a:solidFill>
                  <a:schemeClr val="dk2"/>
                </a:solidFill>
              </a:defRPr>
            </a:lvl9pPr>
          </a:lstStyle>
          <a:p/>
        </p:txBody>
      </p:sp>
      <p:sp>
        <p:nvSpPr>
          <p:cNvPr id="200" name="Google Shape;200;p16"/>
          <p:cNvSpPr/>
          <p:nvPr/>
        </p:nvSpPr>
        <p:spPr>
          <a:xfrm>
            <a:off x="-2304807" y="-1455512"/>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rot="-9402940">
            <a:off x="7227010"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flipH="1" rot="-8696747">
            <a:off x="1183384" y="403093"/>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flipH="1" rot="-8696747">
            <a:off x="1196317" y="119161"/>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flipH="1" rot="3003405">
            <a:off x="8800006"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flipH="1" rot="3003405">
            <a:off x="8589268"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1314845" y="3692538"/>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rot="-9402940">
            <a:off x="7639810"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2233145" y="4709500"/>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rot="7413608">
            <a:off x="-2233131" y="-1368798"/>
            <a:ext cx="3384846" cy="2905832"/>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rgbClr val="5AF1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flipH="1" rot="-1397060">
            <a:off x="7227010" y="4682363"/>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rot="7796595">
            <a:off x="7963656" y="4742429"/>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rot="7796595">
            <a:off x="7752918" y="4894081"/>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flipH="1" rot="-1397060">
            <a:off x="7639810" y="4457788"/>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rot="10800000">
            <a:off x="6029617" y="4915104"/>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6"/>
          <p:cNvPicPr preferRelativeResize="0"/>
          <p:nvPr/>
        </p:nvPicPr>
        <p:blipFill>
          <a:blip r:embed="rId2">
            <a:alphaModFix/>
          </a:blip>
          <a:stretch>
            <a:fillRect/>
          </a:stretch>
        </p:blipFill>
        <p:spPr>
          <a:xfrm>
            <a:off x="319325" y="4652664"/>
            <a:ext cx="1252436" cy="212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216" name="Shape 216"/>
        <p:cNvGrpSpPr/>
        <p:nvPr/>
      </p:nvGrpSpPr>
      <p:grpSpPr>
        <a:xfrm>
          <a:off x="0" y="0"/>
          <a:ext cx="0" cy="0"/>
          <a:chOff x="0" y="0"/>
          <a:chExt cx="0" cy="0"/>
        </a:xfrm>
      </p:grpSpPr>
      <p:sp>
        <p:nvSpPr>
          <p:cNvPr id="217" name="Google Shape;217;p17"/>
          <p:cNvSpPr txBox="1"/>
          <p:nvPr>
            <p:ph type="title"/>
          </p:nvPr>
        </p:nvSpPr>
        <p:spPr>
          <a:xfrm>
            <a:off x="720000" y="445025"/>
            <a:ext cx="6042900" cy="10500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17"/>
          <p:cNvSpPr txBox="1"/>
          <p:nvPr>
            <p:ph idx="1" type="subTitle"/>
          </p:nvPr>
        </p:nvSpPr>
        <p:spPr>
          <a:xfrm>
            <a:off x="720000" y="1723075"/>
            <a:ext cx="4189800" cy="2088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1400">
                <a:solidFill>
                  <a:srgbClr val="212121"/>
                </a:solidFill>
                <a:latin typeface="Montserrat"/>
                <a:ea typeface="Montserrat"/>
                <a:cs typeface="Montserrat"/>
                <a:sym typeface="Montserrat"/>
              </a:defRPr>
            </a:lvl1pPr>
            <a:lvl2pPr lvl="1" rtl="0" algn="l">
              <a:spcBef>
                <a:spcPts val="0"/>
              </a:spcBef>
              <a:spcAft>
                <a:spcPts val="0"/>
              </a:spcAft>
              <a:buNone/>
              <a:defRPr sz="1400">
                <a:solidFill>
                  <a:schemeClr val="dk2"/>
                </a:solidFill>
              </a:defRPr>
            </a:lvl2pPr>
            <a:lvl3pPr lvl="2" rtl="0" algn="l">
              <a:spcBef>
                <a:spcPts val="0"/>
              </a:spcBef>
              <a:spcAft>
                <a:spcPts val="0"/>
              </a:spcAft>
              <a:buNone/>
              <a:defRPr sz="1400">
                <a:solidFill>
                  <a:schemeClr val="dk2"/>
                </a:solidFill>
              </a:defRPr>
            </a:lvl3pPr>
            <a:lvl4pPr lvl="3" rtl="0" algn="l">
              <a:spcBef>
                <a:spcPts val="0"/>
              </a:spcBef>
              <a:spcAft>
                <a:spcPts val="0"/>
              </a:spcAft>
              <a:buNone/>
              <a:defRPr sz="1400">
                <a:solidFill>
                  <a:schemeClr val="dk2"/>
                </a:solidFill>
              </a:defRPr>
            </a:lvl4pPr>
            <a:lvl5pPr lvl="4" rtl="0" algn="l">
              <a:spcBef>
                <a:spcPts val="0"/>
              </a:spcBef>
              <a:spcAft>
                <a:spcPts val="0"/>
              </a:spcAft>
              <a:buNone/>
              <a:defRPr sz="1400">
                <a:solidFill>
                  <a:schemeClr val="dk2"/>
                </a:solidFill>
              </a:defRPr>
            </a:lvl5pPr>
            <a:lvl6pPr lvl="5" rtl="0" algn="l">
              <a:spcBef>
                <a:spcPts val="0"/>
              </a:spcBef>
              <a:spcAft>
                <a:spcPts val="0"/>
              </a:spcAft>
              <a:buNone/>
              <a:defRPr sz="1400">
                <a:solidFill>
                  <a:schemeClr val="dk2"/>
                </a:solidFill>
              </a:defRPr>
            </a:lvl6pPr>
            <a:lvl7pPr lvl="6" rtl="0" algn="l">
              <a:spcBef>
                <a:spcPts val="0"/>
              </a:spcBef>
              <a:spcAft>
                <a:spcPts val="0"/>
              </a:spcAft>
              <a:buNone/>
              <a:defRPr sz="1400">
                <a:solidFill>
                  <a:schemeClr val="dk2"/>
                </a:solidFill>
              </a:defRPr>
            </a:lvl7pPr>
            <a:lvl8pPr lvl="7" rtl="0" algn="l">
              <a:spcBef>
                <a:spcPts val="0"/>
              </a:spcBef>
              <a:spcAft>
                <a:spcPts val="0"/>
              </a:spcAft>
              <a:buNone/>
              <a:defRPr sz="1400">
                <a:solidFill>
                  <a:schemeClr val="dk2"/>
                </a:solidFill>
              </a:defRPr>
            </a:lvl8pPr>
            <a:lvl9pPr lvl="8" rtl="0" algn="l">
              <a:spcBef>
                <a:spcPts val="0"/>
              </a:spcBef>
              <a:spcAft>
                <a:spcPts val="0"/>
              </a:spcAft>
              <a:buNone/>
              <a:defRPr sz="1400">
                <a:solidFill>
                  <a:schemeClr val="dk2"/>
                </a:solidFill>
              </a:defRPr>
            </a:lvl9pPr>
          </a:lstStyle>
          <a:p/>
        </p:txBody>
      </p:sp>
      <p:sp>
        <p:nvSpPr>
          <p:cNvPr id="219" name="Google Shape;219;p17"/>
          <p:cNvSpPr/>
          <p:nvPr/>
        </p:nvSpPr>
        <p:spPr>
          <a:xfrm rot="-9402940">
            <a:off x="7227010"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flipH="1" rot="3003405">
            <a:off x="8800006"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flipH="1" rot="3003405">
            <a:off x="8589268"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1442545" y="453922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flipH="1" rot="-8696747">
            <a:off x="450673" y="4308594"/>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flipH="1" rot="-8696747">
            <a:off x="169334" y="4282893"/>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rot="-9402940">
            <a:off x="7639810"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2233145" y="4709500"/>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flipH="1">
            <a:off x="7923372" y="31505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flipH="1">
            <a:off x="5488672" y="4603500"/>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rot="8696747">
            <a:off x="7672128" y="4694781"/>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rot="8696747">
            <a:off x="7740054" y="4422293"/>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flipH="1">
            <a:off x="6488347" y="49549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8994028" y="2928686"/>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flipH="1">
            <a:off x="8681197" y="343575"/>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17"/>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lt1"/>
        </a:solidFill>
      </p:bgPr>
    </p:bg>
    <p:spTree>
      <p:nvGrpSpPr>
        <p:cNvPr id="235" name="Shape 235"/>
        <p:cNvGrpSpPr/>
        <p:nvPr/>
      </p:nvGrpSpPr>
      <p:grpSpPr>
        <a:xfrm>
          <a:off x="0" y="0"/>
          <a:ext cx="0" cy="0"/>
          <a:chOff x="0" y="0"/>
          <a:chExt cx="0" cy="0"/>
        </a:xfrm>
      </p:grpSpPr>
      <p:sp>
        <p:nvSpPr>
          <p:cNvPr id="236" name="Google Shape;236;p18"/>
          <p:cNvSpPr txBox="1"/>
          <p:nvPr>
            <p:ph idx="1" type="subTitle"/>
          </p:nvPr>
        </p:nvSpPr>
        <p:spPr>
          <a:xfrm>
            <a:off x="932100" y="2336675"/>
            <a:ext cx="1897800" cy="349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400">
                <a:solidFill>
                  <a:schemeClr val="dk1"/>
                </a:solidFill>
                <a:latin typeface="Montserrat"/>
                <a:ea typeface="Montserrat"/>
                <a:cs typeface="Montserrat"/>
                <a:sym typeface="Montserrat"/>
              </a:defRPr>
            </a:lvl1pPr>
            <a:lvl2pPr lvl="1" rtl="0" algn="ctr">
              <a:spcBef>
                <a:spcPts val="0"/>
              </a:spcBef>
              <a:spcAft>
                <a:spcPts val="0"/>
              </a:spcAft>
              <a:buNone/>
              <a:defRPr b="1" sz="1400">
                <a:solidFill>
                  <a:schemeClr val="dk1"/>
                </a:solidFill>
                <a:latin typeface="Montserrat"/>
                <a:ea typeface="Montserrat"/>
                <a:cs typeface="Montserrat"/>
                <a:sym typeface="Montserrat"/>
              </a:defRPr>
            </a:lvl2pPr>
            <a:lvl3pPr lvl="2" rtl="0" algn="ctr">
              <a:spcBef>
                <a:spcPts val="0"/>
              </a:spcBef>
              <a:spcAft>
                <a:spcPts val="0"/>
              </a:spcAft>
              <a:buNone/>
              <a:defRPr b="1" sz="1400">
                <a:solidFill>
                  <a:schemeClr val="dk1"/>
                </a:solidFill>
                <a:latin typeface="Montserrat"/>
                <a:ea typeface="Montserrat"/>
                <a:cs typeface="Montserrat"/>
                <a:sym typeface="Montserrat"/>
              </a:defRPr>
            </a:lvl3pPr>
            <a:lvl4pPr lvl="3" rtl="0" algn="ctr">
              <a:spcBef>
                <a:spcPts val="0"/>
              </a:spcBef>
              <a:spcAft>
                <a:spcPts val="0"/>
              </a:spcAft>
              <a:buNone/>
              <a:defRPr b="1" sz="1400">
                <a:solidFill>
                  <a:schemeClr val="dk1"/>
                </a:solidFill>
                <a:latin typeface="Montserrat"/>
                <a:ea typeface="Montserrat"/>
                <a:cs typeface="Montserrat"/>
                <a:sym typeface="Montserrat"/>
              </a:defRPr>
            </a:lvl4pPr>
            <a:lvl5pPr lvl="4" rtl="0" algn="ctr">
              <a:spcBef>
                <a:spcPts val="0"/>
              </a:spcBef>
              <a:spcAft>
                <a:spcPts val="0"/>
              </a:spcAft>
              <a:buNone/>
              <a:defRPr b="1" sz="1400">
                <a:solidFill>
                  <a:schemeClr val="dk1"/>
                </a:solidFill>
                <a:latin typeface="Montserrat"/>
                <a:ea typeface="Montserrat"/>
                <a:cs typeface="Montserrat"/>
                <a:sym typeface="Montserrat"/>
              </a:defRPr>
            </a:lvl5pPr>
            <a:lvl6pPr lvl="5" rtl="0" algn="ctr">
              <a:spcBef>
                <a:spcPts val="0"/>
              </a:spcBef>
              <a:spcAft>
                <a:spcPts val="0"/>
              </a:spcAft>
              <a:buNone/>
              <a:defRPr b="1" sz="1400">
                <a:solidFill>
                  <a:schemeClr val="dk1"/>
                </a:solidFill>
                <a:latin typeface="Montserrat"/>
                <a:ea typeface="Montserrat"/>
                <a:cs typeface="Montserrat"/>
                <a:sym typeface="Montserrat"/>
              </a:defRPr>
            </a:lvl6pPr>
            <a:lvl7pPr lvl="6" rtl="0" algn="ctr">
              <a:spcBef>
                <a:spcPts val="0"/>
              </a:spcBef>
              <a:spcAft>
                <a:spcPts val="0"/>
              </a:spcAft>
              <a:buNone/>
              <a:defRPr b="1" sz="1400">
                <a:solidFill>
                  <a:schemeClr val="dk1"/>
                </a:solidFill>
                <a:latin typeface="Montserrat"/>
                <a:ea typeface="Montserrat"/>
                <a:cs typeface="Montserrat"/>
                <a:sym typeface="Montserrat"/>
              </a:defRPr>
            </a:lvl7pPr>
            <a:lvl8pPr lvl="7" rtl="0" algn="ctr">
              <a:spcBef>
                <a:spcPts val="0"/>
              </a:spcBef>
              <a:spcAft>
                <a:spcPts val="0"/>
              </a:spcAft>
              <a:buNone/>
              <a:defRPr b="1" sz="1400">
                <a:solidFill>
                  <a:schemeClr val="dk1"/>
                </a:solidFill>
                <a:latin typeface="Montserrat"/>
                <a:ea typeface="Montserrat"/>
                <a:cs typeface="Montserrat"/>
                <a:sym typeface="Montserrat"/>
              </a:defRPr>
            </a:lvl8pPr>
            <a:lvl9pPr lvl="8" rtl="0" algn="ctr">
              <a:spcBef>
                <a:spcPts val="0"/>
              </a:spcBef>
              <a:spcAft>
                <a:spcPts val="0"/>
              </a:spcAft>
              <a:buNone/>
              <a:defRPr b="1" sz="1400">
                <a:solidFill>
                  <a:schemeClr val="dk1"/>
                </a:solidFill>
                <a:latin typeface="Montserrat"/>
                <a:ea typeface="Montserrat"/>
                <a:cs typeface="Montserrat"/>
                <a:sym typeface="Montserrat"/>
              </a:defRPr>
            </a:lvl9pPr>
          </a:lstStyle>
          <a:p/>
        </p:txBody>
      </p:sp>
      <p:sp>
        <p:nvSpPr>
          <p:cNvPr id="237" name="Google Shape;237;p18"/>
          <p:cNvSpPr txBox="1"/>
          <p:nvPr>
            <p:ph idx="2" type="subTitle"/>
          </p:nvPr>
        </p:nvSpPr>
        <p:spPr>
          <a:xfrm>
            <a:off x="932100" y="3080300"/>
            <a:ext cx="1897800" cy="61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chemeClr val="dk2"/>
                </a:solidFill>
                <a:latin typeface="Montserrat"/>
                <a:ea typeface="Montserrat"/>
                <a:cs typeface="Montserrat"/>
                <a:sym typeface="Montserrat"/>
              </a:defRPr>
            </a:lvl1pPr>
            <a:lvl2pPr lvl="1" rtl="0" algn="ctr">
              <a:spcBef>
                <a:spcPts val="1600"/>
              </a:spcBef>
              <a:spcAft>
                <a:spcPts val="0"/>
              </a:spcAft>
              <a:buNone/>
              <a:defRPr sz="1200">
                <a:solidFill>
                  <a:schemeClr val="dk2"/>
                </a:solidFill>
                <a:latin typeface="Montserrat"/>
                <a:ea typeface="Montserrat"/>
                <a:cs typeface="Montserrat"/>
                <a:sym typeface="Montserrat"/>
              </a:defRPr>
            </a:lvl2pPr>
            <a:lvl3pPr lvl="2" rtl="0" algn="ctr">
              <a:spcBef>
                <a:spcPts val="1600"/>
              </a:spcBef>
              <a:spcAft>
                <a:spcPts val="0"/>
              </a:spcAft>
              <a:buNone/>
              <a:defRPr sz="1200">
                <a:solidFill>
                  <a:schemeClr val="dk2"/>
                </a:solidFill>
                <a:latin typeface="Montserrat"/>
                <a:ea typeface="Montserrat"/>
                <a:cs typeface="Montserrat"/>
                <a:sym typeface="Montserrat"/>
              </a:defRPr>
            </a:lvl3pPr>
            <a:lvl4pPr lvl="3" rtl="0" algn="ctr">
              <a:spcBef>
                <a:spcPts val="1600"/>
              </a:spcBef>
              <a:spcAft>
                <a:spcPts val="0"/>
              </a:spcAft>
              <a:buNone/>
              <a:defRPr sz="1200">
                <a:solidFill>
                  <a:schemeClr val="dk2"/>
                </a:solidFill>
                <a:latin typeface="Montserrat"/>
                <a:ea typeface="Montserrat"/>
                <a:cs typeface="Montserrat"/>
                <a:sym typeface="Montserrat"/>
              </a:defRPr>
            </a:lvl4pPr>
            <a:lvl5pPr lvl="4" rtl="0" algn="ctr">
              <a:spcBef>
                <a:spcPts val="1600"/>
              </a:spcBef>
              <a:spcAft>
                <a:spcPts val="0"/>
              </a:spcAft>
              <a:buNone/>
              <a:defRPr sz="1200">
                <a:solidFill>
                  <a:schemeClr val="dk2"/>
                </a:solidFill>
                <a:latin typeface="Montserrat"/>
                <a:ea typeface="Montserrat"/>
                <a:cs typeface="Montserrat"/>
                <a:sym typeface="Montserrat"/>
              </a:defRPr>
            </a:lvl5pPr>
            <a:lvl6pPr lvl="5" rtl="0" algn="ctr">
              <a:spcBef>
                <a:spcPts val="1600"/>
              </a:spcBef>
              <a:spcAft>
                <a:spcPts val="0"/>
              </a:spcAft>
              <a:buNone/>
              <a:defRPr sz="1200">
                <a:solidFill>
                  <a:schemeClr val="dk2"/>
                </a:solidFill>
                <a:latin typeface="Montserrat"/>
                <a:ea typeface="Montserrat"/>
                <a:cs typeface="Montserrat"/>
                <a:sym typeface="Montserrat"/>
              </a:defRPr>
            </a:lvl6pPr>
            <a:lvl7pPr lvl="6" rtl="0" algn="ctr">
              <a:spcBef>
                <a:spcPts val="1600"/>
              </a:spcBef>
              <a:spcAft>
                <a:spcPts val="0"/>
              </a:spcAft>
              <a:buNone/>
              <a:defRPr sz="1200">
                <a:solidFill>
                  <a:schemeClr val="dk2"/>
                </a:solidFill>
                <a:latin typeface="Montserrat"/>
                <a:ea typeface="Montserrat"/>
                <a:cs typeface="Montserrat"/>
                <a:sym typeface="Montserrat"/>
              </a:defRPr>
            </a:lvl7pPr>
            <a:lvl8pPr lvl="7" rtl="0" algn="ctr">
              <a:spcBef>
                <a:spcPts val="1600"/>
              </a:spcBef>
              <a:spcAft>
                <a:spcPts val="0"/>
              </a:spcAft>
              <a:buNone/>
              <a:defRPr sz="1200">
                <a:solidFill>
                  <a:schemeClr val="dk2"/>
                </a:solidFill>
                <a:latin typeface="Montserrat"/>
                <a:ea typeface="Montserrat"/>
                <a:cs typeface="Montserrat"/>
                <a:sym typeface="Montserrat"/>
              </a:defRPr>
            </a:lvl8pPr>
            <a:lvl9pPr lvl="8" rtl="0" algn="ctr">
              <a:spcBef>
                <a:spcPts val="1600"/>
              </a:spcBef>
              <a:spcAft>
                <a:spcPts val="1600"/>
              </a:spcAft>
              <a:buNone/>
              <a:defRPr sz="1200">
                <a:solidFill>
                  <a:schemeClr val="dk2"/>
                </a:solidFill>
                <a:latin typeface="Montserrat"/>
                <a:ea typeface="Montserrat"/>
                <a:cs typeface="Montserrat"/>
                <a:sym typeface="Montserrat"/>
              </a:defRPr>
            </a:lvl9pPr>
          </a:lstStyle>
          <a:p/>
        </p:txBody>
      </p:sp>
      <p:sp>
        <p:nvSpPr>
          <p:cNvPr id="238" name="Google Shape;238;p18"/>
          <p:cNvSpPr txBox="1"/>
          <p:nvPr>
            <p:ph idx="3" type="subTitle"/>
          </p:nvPr>
        </p:nvSpPr>
        <p:spPr>
          <a:xfrm>
            <a:off x="3623100" y="2336675"/>
            <a:ext cx="1897800" cy="349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400">
                <a:solidFill>
                  <a:schemeClr val="dk1"/>
                </a:solidFill>
                <a:latin typeface="Montserrat"/>
                <a:ea typeface="Montserrat"/>
                <a:cs typeface="Montserrat"/>
                <a:sym typeface="Montserrat"/>
              </a:defRPr>
            </a:lvl1pPr>
            <a:lvl2pPr lvl="1" rtl="0" algn="ctr">
              <a:spcBef>
                <a:spcPts val="0"/>
              </a:spcBef>
              <a:spcAft>
                <a:spcPts val="0"/>
              </a:spcAft>
              <a:buNone/>
              <a:defRPr b="1" sz="1400">
                <a:solidFill>
                  <a:schemeClr val="dk1"/>
                </a:solidFill>
                <a:latin typeface="Montserrat"/>
                <a:ea typeface="Montserrat"/>
                <a:cs typeface="Montserrat"/>
                <a:sym typeface="Montserrat"/>
              </a:defRPr>
            </a:lvl2pPr>
            <a:lvl3pPr lvl="2" rtl="0" algn="ctr">
              <a:spcBef>
                <a:spcPts val="0"/>
              </a:spcBef>
              <a:spcAft>
                <a:spcPts val="0"/>
              </a:spcAft>
              <a:buNone/>
              <a:defRPr b="1" sz="1400">
                <a:solidFill>
                  <a:schemeClr val="dk1"/>
                </a:solidFill>
                <a:latin typeface="Montserrat"/>
                <a:ea typeface="Montserrat"/>
                <a:cs typeface="Montserrat"/>
                <a:sym typeface="Montserrat"/>
              </a:defRPr>
            </a:lvl3pPr>
            <a:lvl4pPr lvl="3" rtl="0" algn="ctr">
              <a:spcBef>
                <a:spcPts val="0"/>
              </a:spcBef>
              <a:spcAft>
                <a:spcPts val="0"/>
              </a:spcAft>
              <a:buNone/>
              <a:defRPr b="1" sz="1400">
                <a:solidFill>
                  <a:schemeClr val="dk1"/>
                </a:solidFill>
                <a:latin typeface="Montserrat"/>
                <a:ea typeface="Montserrat"/>
                <a:cs typeface="Montserrat"/>
                <a:sym typeface="Montserrat"/>
              </a:defRPr>
            </a:lvl4pPr>
            <a:lvl5pPr lvl="4" rtl="0" algn="ctr">
              <a:spcBef>
                <a:spcPts val="0"/>
              </a:spcBef>
              <a:spcAft>
                <a:spcPts val="0"/>
              </a:spcAft>
              <a:buNone/>
              <a:defRPr b="1" sz="1400">
                <a:solidFill>
                  <a:schemeClr val="dk1"/>
                </a:solidFill>
                <a:latin typeface="Montserrat"/>
                <a:ea typeface="Montserrat"/>
                <a:cs typeface="Montserrat"/>
                <a:sym typeface="Montserrat"/>
              </a:defRPr>
            </a:lvl5pPr>
            <a:lvl6pPr lvl="5" rtl="0" algn="ctr">
              <a:spcBef>
                <a:spcPts val="0"/>
              </a:spcBef>
              <a:spcAft>
                <a:spcPts val="0"/>
              </a:spcAft>
              <a:buNone/>
              <a:defRPr b="1" sz="1400">
                <a:solidFill>
                  <a:schemeClr val="dk1"/>
                </a:solidFill>
                <a:latin typeface="Montserrat"/>
                <a:ea typeface="Montserrat"/>
                <a:cs typeface="Montserrat"/>
                <a:sym typeface="Montserrat"/>
              </a:defRPr>
            </a:lvl6pPr>
            <a:lvl7pPr lvl="6" rtl="0" algn="ctr">
              <a:spcBef>
                <a:spcPts val="0"/>
              </a:spcBef>
              <a:spcAft>
                <a:spcPts val="0"/>
              </a:spcAft>
              <a:buNone/>
              <a:defRPr b="1" sz="1400">
                <a:solidFill>
                  <a:schemeClr val="dk1"/>
                </a:solidFill>
                <a:latin typeface="Montserrat"/>
                <a:ea typeface="Montserrat"/>
                <a:cs typeface="Montserrat"/>
                <a:sym typeface="Montserrat"/>
              </a:defRPr>
            </a:lvl7pPr>
            <a:lvl8pPr lvl="7" rtl="0" algn="ctr">
              <a:spcBef>
                <a:spcPts val="0"/>
              </a:spcBef>
              <a:spcAft>
                <a:spcPts val="0"/>
              </a:spcAft>
              <a:buNone/>
              <a:defRPr b="1" sz="1400">
                <a:solidFill>
                  <a:schemeClr val="dk1"/>
                </a:solidFill>
                <a:latin typeface="Montserrat"/>
                <a:ea typeface="Montserrat"/>
                <a:cs typeface="Montserrat"/>
                <a:sym typeface="Montserrat"/>
              </a:defRPr>
            </a:lvl8pPr>
            <a:lvl9pPr lvl="8" rtl="0" algn="ctr">
              <a:spcBef>
                <a:spcPts val="0"/>
              </a:spcBef>
              <a:spcAft>
                <a:spcPts val="0"/>
              </a:spcAft>
              <a:buNone/>
              <a:defRPr b="1" sz="1400">
                <a:solidFill>
                  <a:schemeClr val="dk1"/>
                </a:solidFill>
                <a:latin typeface="Montserrat"/>
                <a:ea typeface="Montserrat"/>
                <a:cs typeface="Montserrat"/>
                <a:sym typeface="Montserrat"/>
              </a:defRPr>
            </a:lvl9pPr>
          </a:lstStyle>
          <a:p/>
        </p:txBody>
      </p:sp>
      <p:sp>
        <p:nvSpPr>
          <p:cNvPr id="239" name="Google Shape;239;p18"/>
          <p:cNvSpPr txBox="1"/>
          <p:nvPr>
            <p:ph idx="4" type="subTitle"/>
          </p:nvPr>
        </p:nvSpPr>
        <p:spPr>
          <a:xfrm>
            <a:off x="3623100" y="3080300"/>
            <a:ext cx="1897800" cy="61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chemeClr val="dk2"/>
                </a:solidFill>
                <a:latin typeface="Montserrat"/>
                <a:ea typeface="Montserrat"/>
                <a:cs typeface="Montserrat"/>
                <a:sym typeface="Montserrat"/>
              </a:defRPr>
            </a:lvl1pPr>
            <a:lvl2pPr lvl="1" rtl="0" algn="ctr">
              <a:spcBef>
                <a:spcPts val="1600"/>
              </a:spcBef>
              <a:spcAft>
                <a:spcPts val="0"/>
              </a:spcAft>
              <a:buNone/>
              <a:defRPr sz="1200">
                <a:solidFill>
                  <a:schemeClr val="dk2"/>
                </a:solidFill>
                <a:latin typeface="Montserrat"/>
                <a:ea typeface="Montserrat"/>
                <a:cs typeface="Montserrat"/>
                <a:sym typeface="Montserrat"/>
              </a:defRPr>
            </a:lvl2pPr>
            <a:lvl3pPr lvl="2" rtl="0" algn="ctr">
              <a:spcBef>
                <a:spcPts val="1600"/>
              </a:spcBef>
              <a:spcAft>
                <a:spcPts val="0"/>
              </a:spcAft>
              <a:buNone/>
              <a:defRPr sz="1200">
                <a:solidFill>
                  <a:schemeClr val="dk2"/>
                </a:solidFill>
                <a:latin typeface="Montserrat"/>
                <a:ea typeface="Montserrat"/>
                <a:cs typeface="Montserrat"/>
                <a:sym typeface="Montserrat"/>
              </a:defRPr>
            </a:lvl3pPr>
            <a:lvl4pPr lvl="3" rtl="0" algn="ctr">
              <a:spcBef>
                <a:spcPts val="1600"/>
              </a:spcBef>
              <a:spcAft>
                <a:spcPts val="0"/>
              </a:spcAft>
              <a:buNone/>
              <a:defRPr sz="1200">
                <a:solidFill>
                  <a:schemeClr val="dk2"/>
                </a:solidFill>
                <a:latin typeface="Montserrat"/>
                <a:ea typeface="Montserrat"/>
                <a:cs typeface="Montserrat"/>
                <a:sym typeface="Montserrat"/>
              </a:defRPr>
            </a:lvl4pPr>
            <a:lvl5pPr lvl="4" rtl="0" algn="ctr">
              <a:spcBef>
                <a:spcPts val="1600"/>
              </a:spcBef>
              <a:spcAft>
                <a:spcPts val="0"/>
              </a:spcAft>
              <a:buNone/>
              <a:defRPr sz="1200">
                <a:solidFill>
                  <a:schemeClr val="dk2"/>
                </a:solidFill>
                <a:latin typeface="Montserrat"/>
                <a:ea typeface="Montserrat"/>
                <a:cs typeface="Montserrat"/>
                <a:sym typeface="Montserrat"/>
              </a:defRPr>
            </a:lvl5pPr>
            <a:lvl6pPr lvl="5" rtl="0" algn="ctr">
              <a:spcBef>
                <a:spcPts val="1600"/>
              </a:spcBef>
              <a:spcAft>
                <a:spcPts val="0"/>
              </a:spcAft>
              <a:buNone/>
              <a:defRPr sz="1200">
                <a:solidFill>
                  <a:schemeClr val="dk2"/>
                </a:solidFill>
                <a:latin typeface="Montserrat"/>
                <a:ea typeface="Montserrat"/>
                <a:cs typeface="Montserrat"/>
                <a:sym typeface="Montserrat"/>
              </a:defRPr>
            </a:lvl6pPr>
            <a:lvl7pPr lvl="6" rtl="0" algn="ctr">
              <a:spcBef>
                <a:spcPts val="1600"/>
              </a:spcBef>
              <a:spcAft>
                <a:spcPts val="0"/>
              </a:spcAft>
              <a:buNone/>
              <a:defRPr sz="1200">
                <a:solidFill>
                  <a:schemeClr val="dk2"/>
                </a:solidFill>
                <a:latin typeface="Montserrat"/>
                <a:ea typeface="Montserrat"/>
                <a:cs typeface="Montserrat"/>
                <a:sym typeface="Montserrat"/>
              </a:defRPr>
            </a:lvl7pPr>
            <a:lvl8pPr lvl="7" rtl="0" algn="ctr">
              <a:spcBef>
                <a:spcPts val="1600"/>
              </a:spcBef>
              <a:spcAft>
                <a:spcPts val="0"/>
              </a:spcAft>
              <a:buNone/>
              <a:defRPr sz="1200">
                <a:solidFill>
                  <a:schemeClr val="dk2"/>
                </a:solidFill>
                <a:latin typeface="Montserrat"/>
                <a:ea typeface="Montserrat"/>
                <a:cs typeface="Montserrat"/>
                <a:sym typeface="Montserrat"/>
              </a:defRPr>
            </a:lvl8pPr>
            <a:lvl9pPr lvl="8" rtl="0" algn="ctr">
              <a:spcBef>
                <a:spcPts val="1600"/>
              </a:spcBef>
              <a:spcAft>
                <a:spcPts val="1600"/>
              </a:spcAft>
              <a:buNone/>
              <a:defRPr sz="1200">
                <a:solidFill>
                  <a:schemeClr val="dk2"/>
                </a:solidFill>
                <a:latin typeface="Montserrat"/>
                <a:ea typeface="Montserrat"/>
                <a:cs typeface="Montserrat"/>
                <a:sym typeface="Montserrat"/>
              </a:defRPr>
            </a:lvl9pPr>
          </a:lstStyle>
          <a:p/>
        </p:txBody>
      </p:sp>
      <p:sp>
        <p:nvSpPr>
          <p:cNvPr id="240" name="Google Shape;240;p18"/>
          <p:cNvSpPr txBox="1"/>
          <p:nvPr>
            <p:ph idx="5" type="subTitle"/>
          </p:nvPr>
        </p:nvSpPr>
        <p:spPr>
          <a:xfrm>
            <a:off x="6314100" y="2336675"/>
            <a:ext cx="1897800" cy="349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400">
                <a:solidFill>
                  <a:schemeClr val="dk1"/>
                </a:solidFill>
                <a:latin typeface="Montserrat"/>
                <a:ea typeface="Montserrat"/>
                <a:cs typeface="Montserrat"/>
                <a:sym typeface="Montserrat"/>
              </a:defRPr>
            </a:lvl1pPr>
            <a:lvl2pPr lvl="1" rtl="0" algn="ctr">
              <a:spcBef>
                <a:spcPts val="0"/>
              </a:spcBef>
              <a:spcAft>
                <a:spcPts val="0"/>
              </a:spcAft>
              <a:buNone/>
              <a:defRPr b="1" sz="1400">
                <a:solidFill>
                  <a:schemeClr val="dk1"/>
                </a:solidFill>
                <a:latin typeface="Montserrat"/>
                <a:ea typeface="Montserrat"/>
                <a:cs typeface="Montserrat"/>
                <a:sym typeface="Montserrat"/>
              </a:defRPr>
            </a:lvl2pPr>
            <a:lvl3pPr lvl="2" rtl="0" algn="ctr">
              <a:spcBef>
                <a:spcPts val="0"/>
              </a:spcBef>
              <a:spcAft>
                <a:spcPts val="0"/>
              </a:spcAft>
              <a:buNone/>
              <a:defRPr b="1" sz="1400">
                <a:solidFill>
                  <a:schemeClr val="dk1"/>
                </a:solidFill>
                <a:latin typeface="Montserrat"/>
                <a:ea typeface="Montserrat"/>
                <a:cs typeface="Montserrat"/>
                <a:sym typeface="Montserrat"/>
              </a:defRPr>
            </a:lvl3pPr>
            <a:lvl4pPr lvl="3" rtl="0" algn="ctr">
              <a:spcBef>
                <a:spcPts val="0"/>
              </a:spcBef>
              <a:spcAft>
                <a:spcPts val="0"/>
              </a:spcAft>
              <a:buNone/>
              <a:defRPr b="1" sz="1400">
                <a:solidFill>
                  <a:schemeClr val="dk1"/>
                </a:solidFill>
                <a:latin typeface="Montserrat"/>
                <a:ea typeface="Montserrat"/>
                <a:cs typeface="Montserrat"/>
                <a:sym typeface="Montserrat"/>
              </a:defRPr>
            </a:lvl4pPr>
            <a:lvl5pPr lvl="4" rtl="0" algn="ctr">
              <a:spcBef>
                <a:spcPts val="0"/>
              </a:spcBef>
              <a:spcAft>
                <a:spcPts val="0"/>
              </a:spcAft>
              <a:buNone/>
              <a:defRPr b="1" sz="1400">
                <a:solidFill>
                  <a:schemeClr val="dk1"/>
                </a:solidFill>
                <a:latin typeface="Montserrat"/>
                <a:ea typeface="Montserrat"/>
                <a:cs typeface="Montserrat"/>
                <a:sym typeface="Montserrat"/>
              </a:defRPr>
            </a:lvl5pPr>
            <a:lvl6pPr lvl="5" rtl="0" algn="ctr">
              <a:spcBef>
                <a:spcPts val="0"/>
              </a:spcBef>
              <a:spcAft>
                <a:spcPts val="0"/>
              </a:spcAft>
              <a:buNone/>
              <a:defRPr b="1" sz="1400">
                <a:solidFill>
                  <a:schemeClr val="dk1"/>
                </a:solidFill>
                <a:latin typeface="Montserrat"/>
                <a:ea typeface="Montserrat"/>
                <a:cs typeface="Montserrat"/>
                <a:sym typeface="Montserrat"/>
              </a:defRPr>
            </a:lvl6pPr>
            <a:lvl7pPr lvl="6" rtl="0" algn="ctr">
              <a:spcBef>
                <a:spcPts val="0"/>
              </a:spcBef>
              <a:spcAft>
                <a:spcPts val="0"/>
              </a:spcAft>
              <a:buNone/>
              <a:defRPr b="1" sz="1400">
                <a:solidFill>
                  <a:schemeClr val="dk1"/>
                </a:solidFill>
                <a:latin typeface="Montserrat"/>
                <a:ea typeface="Montserrat"/>
                <a:cs typeface="Montserrat"/>
                <a:sym typeface="Montserrat"/>
              </a:defRPr>
            </a:lvl7pPr>
            <a:lvl8pPr lvl="7" rtl="0" algn="ctr">
              <a:spcBef>
                <a:spcPts val="0"/>
              </a:spcBef>
              <a:spcAft>
                <a:spcPts val="0"/>
              </a:spcAft>
              <a:buNone/>
              <a:defRPr b="1" sz="1400">
                <a:solidFill>
                  <a:schemeClr val="dk1"/>
                </a:solidFill>
                <a:latin typeface="Montserrat"/>
                <a:ea typeface="Montserrat"/>
                <a:cs typeface="Montserrat"/>
                <a:sym typeface="Montserrat"/>
              </a:defRPr>
            </a:lvl8pPr>
            <a:lvl9pPr lvl="8" rtl="0" algn="ctr">
              <a:spcBef>
                <a:spcPts val="0"/>
              </a:spcBef>
              <a:spcAft>
                <a:spcPts val="0"/>
              </a:spcAft>
              <a:buNone/>
              <a:defRPr b="1" sz="1400">
                <a:solidFill>
                  <a:schemeClr val="dk1"/>
                </a:solidFill>
                <a:latin typeface="Montserrat"/>
                <a:ea typeface="Montserrat"/>
                <a:cs typeface="Montserrat"/>
                <a:sym typeface="Montserrat"/>
              </a:defRPr>
            </a:lvl9pPr>
          </a:lstStyle>
          <a:p/>
        </p:txBody>
      </p:sp>
      <p:sp>
        <p:nvSpPr>
          <p:cNvPr id="241" name="Google Shape;241;p18"/>
          <p:cNvSpPr txBox="1"/>
          <p:nvPr>
            <p:ph idx="6" type="subTitle"/>
          </p:nvPr>
        </p:nvSpPr>
        <p:spPr>
          <a:xfrm>
            <a:off x="6314100" y="3080300"/>
            <a:ext cx="1897800" cy="61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chemeClr val="dk2"/>
                </a:solidFill>
                <a:latin typeface="Montserrat"/>
                <a:ea typeface="Montserrat"/>
                <a:cs typeface="Montserrat"/>
                <a:sym typeface="Montserrat"/>
              </a:defRPr>
            </a:lvl1pPr>
            <a:lvl2pPr lvl="1" rtl="0" algn="ctr">
              <a:spcBef>
                <a:spcPts val="1600"/>
              </a:spcBef>
              <a:spcAft>
                <a:spcPts val="0"/>
              </a:spcAft>
              <a:buNone/>
              <a:defRPr sz="1200">
                <a:solidFill>
                  <a:schemeClr val="dk2"/>
                </a:solidFill>
                <a:latin typeface="Montserrat"/>
                <a:ea typeface="Montserrat"/>
                <a:cs typeface="Montserrat"/>
                <a:sym typeface="Montserrat"/>
              </a:defRPr>
            </a:lvl2pPr>
            <a:lvl3pPr lvl="2" rtl="0" algn="ctr">
              <a:spcBef>
                <a:spcPts val="1600"/>
              </a:spcBef>
              <a:spcAft>
                <a:spcPts val="0"/>
              </a:spcAft>
              <a:buNone/>
              <a:defRPr sz="1200">
                <a:solidFill>
                  <a:schemeClr val="dk2"/>
                </a:solidFill>
                <a:latin typeface="Montserrat"/>
                <a:ea typeface="Montserrat"/>
                <a:cs typeface="Montserrat"/>
                <a:sym typeface="Montserrat"/>
              </a:defRPr>
            </a:lvl3pPr>
            <a:lvl4pPr lvl="3" rtl="0" algn="ctr">
              <a:spcBef>
                <a:spcPts val="1600"/>
              </a:spcBef>
              <a:spcAft>
                <a:spcPts val="0"/>
              </a:spcAft>
              <a:buNone/>
              <a:defRPr sz="1200">
                <a:solidFill>
                  <a:schemeClr val="dk2"/>
                </a:solidFill>
                <a:latin typeface="Montserrat"/>
                <a:ea typeface="Montserrat"/>
                <a:cs typeface="Montserrat"/>
                <a:sym typeface="Montserrat"/>
              </a:defRPr>
            </a:lvl4pPr>
            <a:lvl5pPr lvl="4" rtl="0" algn="ctr">
              <a:spcBef>
                <a:spcPts val="1600"/>
              </a:spcBef>
              <a:spcAft>
                <a:spcPts val="0"/>
              </a:spcAft>
              <a:buNone/>
              <a:defRPr sz="1200">
                <a:solidFill>
                  <a:schemeClr val="dk2"/>
                </a:solidFill>
                <a:latin typeface="Montserrat"/>
                <a:ea typeface="Montserrat"/>
                <a:cs typeface="Montserrat"/>
                <a:sym typeface="Montserrat"/>
              </a:defRPr>
            </a:lvl5pPr>
            <a:lvl6pPr lvl="5" rtl="0" algn="ctr">
              <a:spcBef>
                <a:spcPts val="1600"/>
              </a:spcBef>
              <a:spcAft>
                <a:spcPts val="0"/>
              </a:spcAft>
              <a:buNone/>
              <a:defRPr sz="1200">
                <a:solidFill>
                  <a:schemeClr val="dk2"/>
                </a:solidFill>
                <a:latin typeface="Montserrat"/>
                <a:ea typeface="Montserrat"/>
                <a:cs typeface="Montserrat"/>
                <a:sym typeface="Montserrat"/>
              </a:defRPr>
            </a:lvl6pPr>
            <a:lvl7pPr lvl="6" rtl="0" algn="ctr">
              <a:spcBef>
                <a:spcPts val="1600"/>
              </a:spcBef>
              <a:spcAft>
                <a:spcPts val="0"/>
              </a:spcAft>
              <a:buNone/>
              <a:defRPr sz="1200">
                <a:solidFill>
                  <a:schemeClr val="dk2"/>
                </a:solidFill>
                <a:latin typeface="Montserrat"/>
                <a:ea typeface="Montserrat"/>
                <a:cs typeface="Montserrat"/>
                <a:sym typeface="Montserrat"/>
              </a:defRPr>
            </a:lvl7pPr>
            <a:lvl8pPr lvl="7" rtl="0" algn="ctr">
              <a:spcBef>
                <a:spcPts val="1600"/>
              </a:spcBef>
              <a:spcAft>
                <a:spcPts val="0"/>
              </a:spcAft>
              <a:buNone/>
              <a:defRPr sz="1200">
                <a:solidFill>
                  <a:schemeClr val="dk2"/>
                </a:solidFill>
                <a:latin typeface="Montserrat"/>
                <a:ea typeface="Montserrat"/>
                <a:cs typeface="Montserrat"/>
                <a:sym typeface="Montserrat"/>
              </a:defRPr>
            </a:lvl8pPr>
            <a:lvl9pPr lvl="8" rtl="0" algn="ctr">
              <a:spcBef>
                <a:spcPts val="1600"/>
              </a:spcBef>
              <a:spcAft>
                <a:spcPts val="1600"/>
              </a:spcAft>
              <a:buNone/>
              <a:defRPr sz="1200">
                <a:solidFill>
                  <a:schemeClr val="dk2"/>
                </a:solidFill>
                <a:latin typeface="Montserrat"/>
                <a:ea typeface="Montserrat"/>
                <a:cs typeface="Montserrat"/>
                <a:sym typeface="Montserrat"/>
              </a:defRPr>
            </a:lvl9pPr>
          </a:lstStyle>
          <a:p/>
        </p:txBody>
      </p:sp>
      <p:sp>
        <p:nvSpPr>
          <p:cNvPr id="242" name="Google Shape;242;p18"/>
          <p:cNvSpPr txBox="1"/>
          <p:nvPr>
            <p:ph type="title"/>
          </p:nvPr>
        </p:nvSpPr>
        <p:spPr>
          <a:xfrm>
            <a:off x="720000" y="445025"/>
            <a:ext cx="4949100" cy="1014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18"/>
          <p:cNvSpPr/>
          <p:nvPr/>
        </p:nvSpPr>
        <p:spPr>
          <a:xfrm flipH="1" rot="10800000">
            <a:off x="6972427" y="102668"/>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rot="-8883648">
            <a:off x="6805509" y="-1068846"/>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9391677">
            <a:off x="8258884" y="-594598"/>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6" name="Google Shape;246;p18"/>
          <p:cNvSpPr/>
          <p:nvPr/>
        </p:nvSpPr>
        <p:spPr>
          <a:xfrm flipH="1" rot="9408510">
            <a:off x="7142489" y="25144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flipH="1" rot="7337629">
            <a:off x="8016390" y="969658"/>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rot="-8760026">
            <a:off x="8083546" y="446521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9" name="Google Shape;249;p18"/>
          <p:cNvSpPr/>
          <p:nvPr/>
        </p:nvSpPr>
        <p:spPr>
          <a:xfrm flipH="1" rot="-8100000">
            <a:off x="7243875" y="4804286"/>
            <a:ext cx="3384647" cy="2905661"/>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250" name="Google Shape;250;p18"/>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bg>
      <p:bgPr>
        <a:solidFill>
          <a:schemeClr val="lt1"/>
        </a:solidFill>
      </p:bgPr>
    </p:bg>
    <p:spTree>
      <p:nvGrpSpPr>
        <p:cNvPr id="251" name="Shape 251"/>
        <p:cNvGrpSpPr/>
        <p:nvPr/>
      </p:nvGrpSpPr>
      <p:grpSpPr>
        <a:xfrm>
          <a:off x="0" y="0"/>
          <a:ext cx="0" cy="0"/>
          <a:chOff x="0" y="0"/>
          <a:chExt cx="0" cy="0"/>
        </a:xfrm>
      </p:grpSpPr>
      <p:sp>
        <p:nvSpPr>
          <p:cNvPr id="252" name="Google Shape;252;p19"/>
          <p:cNvSpPr/>
          <p:nvPr/>
        </p:nvSpPr>
        <p:spPr>
          <a:xfrm>
            <a:off x="6972427" y="4903593"/>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flipH="1" rot="-7802241">
            <a:off x="7490547" y="-297982"/>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rot="1391490">
            <a:off x="8969169" y="191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flipH="1" rot="-1916352">
            <a:off x="6805509" y="3866030"/>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1391490">
            <a:off x="7218689" y="45944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1391490">
            <a:off x="7421419" y="66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flipH="1" rot="-1408323">
            <a:off x="8258884" y="2804782"/>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flipH="1" rot="-7942126">
            <a:off x="7186912" y="-814402"/>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rot="1391490">
            <a:off x="7142489" y="4703424"/>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rot="10800000">
            <a:off x="2043748" y="102668"/>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flipH="1" rot="2997759">
            <a:off x="-828003" y="3737984"/>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9408510">
            <a:off x="47003"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flipH="1" rot="8883648">
            <a:off x="-1094829" y="-1068846"/>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rot="-9408510">
            <a:off x="1764297" y="4495415"/>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rot="-9408510">
            <a:off x="1594753" y="433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rot="2524982">
            <a:off x="-2215607" y="3473195"/>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flipH="1" rot="9391677">
            <a:off x="-2499581" y="-594598"/>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flipH="1" rot="2857874">
            <a:off x="-524263" y="425447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rot="-9408510">
            <a:off x="1840497" y="25144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19"/>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272" name="Google Shape;272;p19"/>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bg>
      <p:bgPr>
        <a:solidFill>
          <a:schemeClr val="lt1"/>
        </a:solidFill>
      </p:bgPr>
    </p:bg>
    <p:spTree>
      <p:nvGrpSpPr>
        <p:cNvPr id="273" name="Shape 273"/>
        <p:cNvGrpSpPr/>
        <p:nvPr/>
      </p:nvGrpSpPr>
      <p:grpSpPr>
        <a:xfrm>
          <a:off x="0" y="0"/>
          <a:ext cx="0" cy="0"/>
          <a:chOff x="0" y="0"/>
          <a:chExt cx="0" cy="0"/>
        </a:xfrm>
      </p:grpSpPr>
      <p:sp>
        <p:nvSpPr>
          <p:cNvPr id="274" name="Google Shape;274;p20"/>
          <p:cNvSpPr txBox="1"/>
          <p:nvPr>
            <p:ph type="title"/>
          </p:nvPr>
        </p:nvSpPr>
        <p:spPr>
          <a:xfrm>
            <a:off x="720025" y="360275"/>
            <a:ext cx="6668400" cy="611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20"/>
          <p:cNvSpPr txBox="1"/>
          <p:nvPr>
            <p:ph idx="1" type="subTitle"/>
          </p:nvPr>
        </p:nvSpPr>
        <p:spPr>
          <a:xfrm>
            <a:off x="1489525" y="1704325"/>
            <a:ext cx="2085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276" name="Google Shape;276;p20"/>
          <p:cNvSpPr txBox="1"/>
          <p:nvPr>
            <p:ph idx="2" type="subTitle"/>
          </p:nvPr>
        </p:nvSpPr>
        <p:spPr>
          <a:xfrm>
            <a:off x="1489525" y="2403374"/>
            <a:ext cx="2085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1100">
                <a:solidFill>
                  <a:schemeClr val="dk2"/>
                </a:solidFill>
                <a:latin typeface="Montserrat"/>
                <a:ea typeface="Montserrat"/>
                <a:cs typeface="Montserrat"/>
                <a:sym typeface="Montserrat"/>
              </a:defRPr>
            </a:lvl1pPr>
            <a:lvl2pPr lvl="1" rtl="0" algn="l">
              <a:spcBef>
                <a:spcPts val="1600"/>
              </a:spcBef>
              <a:spcAft>
                <a:spcPts val="0"/>
              </a:spcAft>
              <a:buNone/>
              <a:defRPr sz="1100">
                <a:solidFill>
                  <a:schemeClr val="dk2"/>
                </a:solidFill>
                <a:latin typeface="Montserrat"/>
                <a:ea typeface="Montserrat"/>
                <a:cs typeface="Montserrat"/>
                <a:sym typeface="Montserrat"/>
              </a:defRPr>
            </a:lvl2pPr>
            <a:lvl3pPr lvl="2" rtl="0" algn="l">
              <a:spcBef>
                <a:spcPts val="1600"/>
              </a:spcBef>
              <a:spcAft>
                <a:spcPts val="0"/>
              </a:spcAft>
              <a:buNone/>
              <a:defRPr sz="1100">
                <a:solidFill>
                  <a:schemeClr val="dk2"/>
                </a:solidFill>
                <a:latin typeface="Montserrat"/>
                <a:ea typeface="Montserrat"/>
                <a:cs typeface="Montserrat"/>
                <a:sym typeface="Montserrat"/>
              </a:defRPr>
            </a:lvl3pPr>
            <a:lvl4pPr lvl="3" rtl="0" algn="l">
              <a:spcBef>
                <a:spcPts val="1600"/>
              </a:spcBef>
              <a:spcAft>
                <a:spcPts val="0"/>
              </a:spcAft>
              <a:buNone/>
              <a:defRPr sz="1100">
                <a:solidFill>
                  <a:schemeClr val="dk2"/>
                </a:solidFill>
                <a:latin typeface="Montserrat"/>
                <a:ea typeface="Montserrat"/>
                <a:cs typeface="Montserrat"/>
                <a:sym typeface="Montserrat"/>
              </a:defRPr>
            </a:lvl4pPr>
            <a:lvl5pPr lvl="4" rtl="0" algn="l">
              <a:spcBef>
                <a:spcPts val="1600"/>
              </a:spcBef>
              <a:spcAft>
                <a:spcPts val="0"/>
              </a:spcAft>
              <a:buNone/>
              <a:defRPr sz="1100">
                <a:solidFill>
                  <a:schemeClr val="dk2"/>
                </a:solidFill>
                <a:latin typeface="Montserrat"/>
                <a:ea typeface="Montserrat"/>
                <a:cs typeface="Montserrat"/>
                <a:sym typeface="Montserrat"/>
              </a:defRPr>
            </a:lvl5pPr>
            <a:lvl6pPr lvl="5" rtl="0" algn="l">
              <a:spcBef>
                <a:spcPts val="1600"/>
              </a:spcBef>
              <a:spcAft>
                <a:spcPts val="0"/>
              </a:spcAft>
              <a:buNone/>
              <a:defRPr sz="1100">
                <a:solidFill>
                  <a:schemeClr val="dk2"/>
                </a:solidFill>
                <a:latin typeface="Montserrat"/>
                <a:ea typeface="Montserrat"/>
                <a:cs typeface="Montserrat"/>
                <a:sym typeface="Montserrat"/>
              </a:defRPr>
            </a:lvl6pPr>
            <a:lvl7pPr lvl="6" rtl="0" algn="l">
              <a:spcBef>
                <a:spcPts val="1600"/>
              </a:spcBef>
              <a:spcAft>
                <a:spcPts val="0"/>
              </a:spcAft>
              <a:buNone/>
              <a:defRPr sz="1100">
                <a:solidFill>
                  <a:schemeClr val="dk2"/>
                </a:solidFill>
                <a:latin typeface="Montserrat"/>
                <a:ea typeface="Montserrat"/>
                <a:cs typeface="Montserrat"/>
                <a:sym typeface="Montserrat"/>
              </a:defRPr>
            </a:lvl7pPr>
            <a:lvl8pPr lvl="7" rtl="0" algn="l">
              <a:spcBef>
                <a:spcPts val="1600"/>
              </a:spcBef>
              <a:spcAft>
                <a:spcPts val="0"/>
              </a:spcAft>
              <a:buNone/>
              <a:defRPr sz="1100">
                <a:solidFill>
                  <a:schemeClr val="dk2"/>
                </a:solidFill>
                <a:latin typeface="Montserrat"/>
                <a:ea typeface="Montserrat"/>
                <a:cs typeface="Montserrat"/>
                <a:sym typeface="Montserrat"/>
              </a:defRPr>
            </a:lvl8pPr>
            <a:lvl9pPr lvl="8" rtl="0" algn="l">
              <a:spcBef>
                <a:spcPts val="1600"/>
              </a:spcBef>
              <a:spcAft>
                <a:spcPts val="1600"/>
              </a:spcAft>
              <a:buNone/>
              <a:defRPr sz="1100">
                <a:solidFill>
                  <a:schemeClr val="dk2"/>
                </a:solidFill>
                <a:latin typeface="Montserrat"/>
                <a:ea typeface="Montserrat"/>
                <a:cs typeface="Montserrat"/>
                <a:sym typeface="Montserrat"/>
              </a:defRPr>
            </a:lvl9pPr>
          </a:lstStyle>
          <a:p/>
        </p:txBody>
      </p:sp>
      <p:sp>
        <p:nvSpPr>
          <p:cNvPr id="277" name="Google Shape;277;p20"/>
          <p:cNvSpPr txBox="1"/>
          <p:nvPr>
            <p:ph idx="3" type="subTitle"/>
          </p:nvPr>
        </p:nvSpPr>
        <p:spPr>
          <a:xfrm>
            <a:off x="5456199" y="1704325"/>
            <a:ext cx="2085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278" name="Google Shape;278;p20"/>
          <p:cNvSpPr txBox="1"/>
          <p:nvPr>
            <p:ph idx="4" type="subTitle"/>
          </p:nvPr>
        </p:nvSpPr>
        <p:spPr>
          <a:xfrm>
            <a:off x="5456199" y="2403374"/>
            <a:ext cx="2085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1100">
                <a:solidFill>
                  <a:schemeClr val="dk2"/>
                </a:solidFill>
                <a:latin typeface="Montserrat"/>
                <a:ea typeface="Montserrat"/>
                <a:cs typeface="Montserrat"/>
                <a:sym typeface="Montserrat"/>
              </a:defRPr>
            </a:lvl1pPr>
            <a:lvl2pPr lvl="1" rtl="0" algn="l">
              <a:spcBef>
                <a:spcPts val="1600"/>
              </a:spcBef>
              <a:spcAft>
                <a:spcPts val="0"/>
              </a:spcAft>
              <a:buNone/>
              <a:defRPr sz="1100">
                <a:solidFill>
                  <a:schemeClr val="dk2"/>
                </a:solidFill>
                <a:latin typeface="Montserrat"/>
                <a:ea typeface="Montserrat"/>
                <a:cs typeface="Montserrat"/>
                <a:sym typeface="Montserrat"/>
              </a:defRPr>
            </a:lvl2pPr>
            <a:lvl3pPr lvl="2" rtl="0" algn="l">
              <a:spcBef>
                <a:spcPts val="1600"/>
              </a:spcBef>
              <a:spcAft>
                <a:spcPts val="0"/>
              </a:spcAft>
              <a:buNone/>
              <a:defRPr sz="1100">
                <a:solidFill>
                  <a:schemeClr val="dk2"/>
                </a:solidFill>
                <a:latin typeface="Montserrat"/>
                <a:ea typeface="Montserrat"/>
                <a:cs typeface="Montserrat"/>
                <a:sym typeface="Montserrat"/>
              </a:defRPr>
            </a:lvl3pPr>
            <a:lvl4pPr lvl="3" rtl="0" algn="l">
              <a:spcBef>
                <a:spcPts val="1600"/>
              </a:spcBef>
              <a:spcAft>
                <a:spcPts val="0"/>
              </a:spcAft>
              <a:buNone/>
              <a:defRPr sz="1100">
                <a:solidFill>
                  <a:schemeClr val="dk2"/>
                </a:solidFill>
                <a:latin typeface="Montserrat"/>
                <a:ea typeface="Montserrat"/>
                <a:cs typeface="Montserrat"/>
                <a:sym typeface="Montserrat"/>
              </a:defRPr>
            </a:lvl4pPr>
            <a:lvl5pPr lvl="4" rtl="0" algn="l">
              <a:spcBef>
                <a:spcPts val="1600"/>
              </a:spcBef>
              <a:spcAft>
                <a:spcPts val="0"/>
              </a:spcAft>
              <a:buNone/>
              <a:defRPr sz="1100">
                <a:solidFill>
                  <a:schemeClr val="dk2"/>
                </a:solidFill>
                <a:latin typeface="Montserrat"/>
                <a:ea typeface="Montserrat"/>
                <a:cs typeface="Montserrat"/>
                <a:sym typeface="Montserrat"/>
              </a:defRPr>
            </a:lvl5pPr>
            <a:lvl6pPr lvl="5" rtl="0" algn="l">
              <a:spcBef>
                <a:spcPts val="1600"/>
              </a:spcBef>
              <a:spcAft>
                <a:spcPts val="0"/>
              </a:spcAft>
              <a:buNone/>
              <a:defRPr sz="1100">
                <a:solidFill>
                  <a:schemeClr val="dk2"/>
                </a:solidFill>
                <a:latin typeface="Montserrat"/>
                <a:ea typeface="Montserrat"/>
                <a:cs typeface="Montserrat"/>
                <a:sym typeface="Montserrat"/>
              </a:defRPr>
            </a:lvl6pPr>
            <a:lvl7pPr lvl="6" rtl="0" algn="l">
              <a:spcBef>
                <a:spcPts val="1600"/>
              </a:spcBef>
              <a:spcAft>
                <a:spcPts val="0"/>
              </a:spcAft>
              <a:buNone/>
              <a:defRPr sz="1100">
                <a:solidFill>
                  <a:schemeClr val="dk2"/>
                </a:solidFill>
                <a:latin typeface="Montserrat"/>
                <a:ea typeface="Montserrat"/>
                <a:cs typeface="Montserrat"/>
                <a:sym typeface="Montserrat"/>
              </a:defRPr>
            </a:lvl7pPr>
            <a:lvl8pPr lvl="7" rtl="0" algn="l">
              <a:spcBef>
                <a:spcPts val="1600"/>
              </a:spcBef>
              <a:spcAft>
                <a:spcPts val="0"/>
              </a:spcAft>
              <a:buNone/>
              <a:defRPr sz="1100">
                <a:solidFill>
                  <a:schemeClr val="dk2"/>
                </a:solidFill>
                <a:latin typeface="Montserrat"/>
                <a:ea typeface="Montserrat"/>
                <a:cs typeface="Montserrat"/>
                <a:sym typeface="Montserrat"/>
              </a:defRPr>
            </a:lvl8pPr>
            <a:lvl9pPr lvl="8" rtl="0" algn="l">
              <a:spcBef>
                <a:spcPts val="1600"/>
              </a:spcBef>
              <a:spcAft>
                <a:spcPts val="1600"/>
              </a:spcAft>
              <a:buNone/>
              <a:defRPr sz="1100">
                <a:solidFill>
                  <a:schemeClr val="dk2"/>
                </a:solidFill>
                <a:latin typeface="Montserrat"/>
                <a:ea typeface="Montserrat"/>
                <a:cs typeface="Montserrat"/>
                <a:sym typeface="Montserrat"/>
              </a:defRPr>
            </a:lvl9pPr>
          </a:lstStyle>
          <a:p/>
        </p:txBody>
      </p:sp>
      <p:sp>
        <p:nvSpPr>
          <p:cNvPr id="279" name="Google Shape;279;p20"/>
          <p:cNvSpPr txBox="1"/>
          <p:nvPr>
            <p:ph idx="5" type="subTitle"/>
          </p:nvPr>
        </p:nvSpPr>
        <p:spPr>
          <a:xfrm>
            <a:off x="1489525" y="3130576"/>
            <a:ext cx="2085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280" name="Google Shape;280;p20"/>
          <p:cNvSpPr txBox="1"/>
          <p:nvPr>
            <p:ph idx="6" type="subTitle"/>
          </p:nvPr>
        </p:nvSpPr>
        <p:spPr>
          <a:xfrm>
            <a:off x="1489525" y="3829074"/>
            <a:ext cx="2085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1100">
                <a:solidFill>
                  <a:schemeClr val="dk2"/>
                </a:solidFill>
                <a:latin typeface="Montserrat"/>
                <a:ea typeface="Montserrat"/>
                <a:cs typeface="Montserrat"/>
                <a:sym typeface="Montserrat"/>
              </a:defRPr>
            </a:lvl1pPr>
            <a:lvl2pPr lvl="1" rtl="0" algn="l">
              <a:spcBef>
                <a:spcPts val="1600"/>
              </a:spcBef>
              <a:spcAft>
                <a:spcPts val="0"/>
              </a:spcAft>
              <a:buNone/>
              <a:defRPr sz="1100">
                <a:solidFill>
                  <a:schemeClr val="dk2"/>
                </a:solidFill>
                <a:latin typeface="Montserrat"/>
                <a:ea typeface="Montserrat"/>
                <a:cs typeface="Montserrat"/>
                <a:sym typeface="Montserrat"/>
              </a:defRPr>
            </a:lvl2pPr>
            <a:lvl3pPr lvl="2" rtl="0" algn="l">
              <a:spcBef>
                <a:spcPts val="1600"/>
              </a:spcBef>
              <a:spcAft>
                <a:spcPts val="0"/>
              </a:spcAft>
              <a:buNone/>
              <a:defRPr sz="1100">
                <a:solidFill>
                  <a:schemeClr val="dk2"/>
                </a:solidFill>
                <a:latin typeface="Montserrat"/>
                <a:ea typeface="Montserrat"/>
                <a:cs typeface="Montserrat"/>
                <a:sym typeface="Montserrat"/>
              </a:defRPr>
            </a:lvl3pPr>
            <a:lvl4pPr lvl="3" rtl="0" algn="l">
              <a:spcBef>
                <a:spcPts val="1600"/>
              </a:spcBef>
              <a:spcAft>
                <a:spcPts val="0"/>
              </a:spcAft>
              <a:buNone/>
              <a:defRPr sz="1100">
                <a:solidFill>
                  <a:schemeClr val="dk2"/>
                </a:solidFill>
                <a:latin typeface="Montserrat"/>
                <a:ea typeface="Montserrat"/>
                <a:cs typeface="Montserrat"/>
                <a:sym typeface="Montserrat"/>
              </a:defRPr>
            </a:lvl4pPr>
            <a:lvl5pPr lvl="4" rtl="0" algn="l">
              <a:spcBef>
                <a:spcPts val="1600"/>
              </a:spcBef>
              <a:spcAft>
                <a:spcPts val="0"/>
              </a:spcAft>
              <a:buNone/>
              <a:defRPr sz="1100">
                <a:solidFill>
                  <a:schemeClr val="dk2"/>
                </a:solidFill>
                <a:latin typeface="Montserrat"/>
                <a:ea typeface="Montserrat"/>
                <a:cs typeface="Montserrat"/>
                <a:sym typeface="Montserrat"/>
              </a:defRPr>
            </a:lvl5pPr>
            <a:lvl6pPr lvl="5" rtl="0" algn="l">
              <a:spcBef>
                <a:spcPts val="1600"/>
              </a:spcBef>
              <a:spcAft>
                <a:spcPts val="0"/>
              </a:spcAft>
              <a:buNone/>
              <a:defRPr sz="1100">
                <a:solidFill>
                  <a:schemeClr val="dk2"/>
                </a:solidFill>
                <a:latin typeface="Montserrat"/>
                <a:ea typeface="Montserrat"/>
                <a:cs typeface="Montserrat"/>
                <a:sym typeface="Montserrat"/>
              </a:defRPr>
            </a:lvl6pPr>
            <a:lvl7pPr lvl="6" rtl="0" algn="l">
              <a:spcBef>
                <a:spcPts val="1600"/>
              </a:spcBef>
              <a:spcAft>
                <a:spcPts val="0"/>
              </a:spcAft>
              <a:buNone/>
              <a:defRPr sz="1100">
                <a:solidFill>
                  <a:schemeClr val="dk2"/>
                </a:solidFill>
                <a:latin typeface="Montserrat"/>
                <a:ea typeface="Montserrat"/>
                <a:cs typeface="Montserrat"/>
                <a:sym typeface="Montserrat"/>
              </a:defRPr>
            </a:lvl7pPr>
            <a:lvl8pPr lvl="7" rtl="0" algn="l">
              <a:spcBef>
                <a:spcPts val="1600"/>
              </a:spcBef>
              <a:spcAft>
                <a:spcPts val="0"/>
              </a:spcAft>
              <a:buNone/>
              <a:defRPr sz="1100">
                <a:solidFill>
                  <a:schemeClr val="dk2"/>
                </a:solidFill>
                <a:latin typeface="Montserrat"/>
                <a:ea typeface="Montserrat"/>
                <a:cs typeface="Montserrat"/>
                <a:sym typeface="Montserrat"/>
              </a:defRPr>
            </a:lvl8pPr>
            <a:lvl9pPr lvl="8" rtl="0" algn="l">
              <a:spcBef>
                <a:spcPts val="1600"/>
              </a:spcBef>
              <a:spcAft>
                <a:spcPts val="1600"/>
              </a:spcAft>
              <a:buNone/>
              <a:defRPr sz="1100">
                <a:solidFill>
                  <a:schemeClr val="dk2"/>
                </a:solidFill>
                <a:latin typeface="Montserrat"/>
                <a:ea typeface="Montserrat"/>
                <a:cs typeface="Montserrat"/>
                <a:sym typeface="Montserrat"/>
              </a:defRPr>
            </a:lvl9pPr>
          </a:lstStyle>
          <a:p/>
        </p:txBody>
      </p:sp>
      <p:sp>
        <p:nvSpPr>
          <p:cNvPr id="281" name="Google Shape;281;p20"/>
          <p:cNvSpPr txBox="1"/>
          <p:nvPr>
            <p:ph idx="7" type="subTitle"/>
          </p:nvPr>
        </p:nvSpPr>
        <p:spPr>
          <a:xfrm>
            <a:off x="5456199" y="3130576"/>
            <a:ext cx="2085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282" name="Google Shape;282;p20"/>
          <p:cNvSpPr txBox="1"/>
          <p:nvPr>
            <p:ph idx="8" type="subTitle"/>
          </p:nvPr>
        </p:nvSpPr>
        <p:spPr>
          <a:xfrm>
            <a:off x="5456199" y="3829074"/>
            <a:ext cx="2085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1100">
                <a:solidFill>
                  <a:schemeClr val="dk2"/>
                </a:solidFill>
                <a:latin typeface="Montserrat"/>
                <a:ea typeface="Montserrat"/>
                <a:cs typeface="Montserrat"/>
                <a:sym typeface="Montserrat"/>
              </a:defRPr>
            </a:lvl1pPr>
            <a:lvl2pPr lvl="1" rtl="0" algn="l">
              <a:spcBef>
                <a:spcPts val="1600"/>
              </a:spcBef>
              <a:spcAft>
                <a:spcPts val="0"/>
              </a:spcAft>
              <a:buNone/>
              <a:defRPr sz="1100">
                <a:solidFill>
                  <a:schemeClr val="dk2"/>
                </a:solidFill>
                <a:latin typeface="Montserrat"/>
                <a:ea typeface="Montserrat"/>
                <a:cs typeface="Montserrat"/>
                <a:sym typeface="Montserrat"/>
              </a:defRPr>
            </a:lvl2pPr>
            <a:lvl3pPr lvl="2" rtl="0" algn="l">
              <a:spcBef>
                <a:spcPts val="1600"/>
              </a:spcBef>
              <a:spcAft>
                <a:spcPts val="0"/>
              </a:spcAft>
              <a:buNone/>
              <a:defRPr sz="1100">
                <a:solidFill>
                  <a:schemeClr val="dk2"/>
                </a:solidFill>
                <a:latin typeface="Montserrat"/>
                <a:ea typeface="Montserrat"/>
                <a:cs typeface="Montserrat"/>
                <a:sym typeface="Montserrat"/>
              </a:defRPr>
            </a:lvl3pPr>
            <a:lvl4pPr lvl="3" rtl="0" algn="l">
              <a:spcBef>
                <a:spcPts val="1600"/>
              </a:spcBef>
              <a:spcAft>
                <a:spcPts val="0"/>
              </a:spcAft>
              <a:buNone/>
              <a:defRPr sz="1100">
                <a:solidFill>
                  <a:schemeClr val="dk2"/>
                </a:solidFill>
                <a:latin typeface="Montserrat"/>
                <a:ea typeface="Montserrat"/>
                <a:cs typeface="Montserrat"/>
                <a:sym typeface="Montserrat"/>
              </a:defRPr>
            </a:lvl4pPr>
            <a:lvl5pPr lvl="4" rtl="0" algn="l">
              <a:spcBef>
                <a:spcPts val="1600"/>
              </a:spcBef>
              <a:spcAft>
                <a:spcPts val="0"/>
              </a:spcAft>
              <a:buNone/>
              <a:defRPr sz="1100">
                <a:solidFill>
                  <a:schemeClr val="dk2"/>
                </a:solidFill>
                <a:latin typeface="Montserrat"/>
                <a:ea typeface="Montserrat"/>
                <a:cs typeface="Montserrat"/>
                <a:sym typeface="Montserrat"/>
              </a:defRPr>
            </a:lvl5pPr>
            <a:lvl6pPr lvl="5" rtl="0" algn="l">
              <a:spcBef>
                <a:spcPts val="1600"/>
              </a:spcBef>
              <a:spcAft>
                <a:spcPts val="0"/>
              </a:spcAft>
              <a:buNone/>
              <a:defRPr sz="1100">
                <a:solidFill>
                  <a:schemeClr val="dk2"/>
                </a:solidFill>
                <a:latin typeface="Montserrat"/>
                <a:ea typeface="Montserrat"/>
                <a:cs typeface="Montserrat"/>
                <a:sym typeface="Montserrat"/>
              </a:defRPr>
            </a:lvl6pPr>
            <a:lvl7pPr lvl="6" rtl="0" algn="l">
              <a:spcBef>
                <a:spcPts val="1600"/>
              </a:spcBef>
              <a:spcAft>
                <a:spcPts val="0"/>
              </a:spcAft>
              <a:buNone/>
              <a:defRPr sz="1100">
                <a:solidFill>
                  <a:schemeClr val="dk2"/>
                </a:solidFill>
                <a:latin typeface="Montserrat"/>
                <a:ea typeface="Montserrat"/>
                <a:cs typeface="Montserrat"/>
                <a:sym typeface="Montserrat"/>
              </a:defRPr>
            </a:lvl7pPr>
            <a:lvl8pPr lvl="7" rtl="0" algn="l">
              <a:spcBef>
                <a:spcPts val="1600"/>
              </a:spcBef>
              <a:spcAft>
                <a:spcPts val="0"/>
              </a:spcAft>
              <a:buNone/>
              <a:defRPr sz="1100">
                <a:solidFill>
                  <a:schemeClr val="dk2"/>
                </a:solidFill>
                <a:latin typeface="Montserrat"/>
                <a:ea typeface="Montserrat"/>
                <a:cs typeface="Montserrat"/>
                <a:sym typeface="Montserrat"/>
              </a:defRPr>
            </a:lvl8pPr>
            <a:lvl9pPr lvl="8" rtl="0" algn="l">
              <a:spcBef>
                <a:spcPts val="1600"/>
              </a:spcBef>
              <a:spcAft>
                <a:spcPts val="1600"/>
              </a:spcAft>
              <a:buNone/>
              <a:defRPr sz="1100">
                <a:solidFill>
                  <a:schemeClr val="dk2"/>
                </a:solidFill>
                <a:latin typeface="Montserrat"/>
                <a:ea typeface="Montserrat"/>
                <a:cs typeface="Montserrat"/>
                <a:sym typeface="Montserrat"/>
              </a:defRPr>
            </a:lvl9pPr>
          </a:lstStyle>
          <a:p/>
        </p:txBody>
      </p:sp>
      <p:sp>
        <p:nvSpPr>
          <p:cNvPr id="283" name="Google Shape;283;p20"/>
          <p:cNvSpPr/>
          <p:nvPr/>
        </p:nvSpPr>
        <p:spPr>
          <a:xfrm rot="-8760026">
            <a:off x="7281083" y="-719715"/>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flipH="1" rot="3646459">
            <a:off x="8591912" y="146179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flipH="1" rot="3646459">
            <a:off x="8408559" y="1321470"/>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rot="-8760026">
            <a:off x="7644927" y="-42230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flipH="1" rot="9881543">
            <a:off x="8716942" y="1008319"/>
            <a:ext cx="3384603" cy="290562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rot="-3474893">
            <a:off x="7906522" y="3863618"/>
            <a:ext cx="2481604" cy="167599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flipH="1" rot="9408510">
            <a:off x="8969169"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flipH="1" rot="9408510">
            <a:off x="7710594" y="4924912"/>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rot="-2857874">
            <a:off x="7602887" y="438012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0"/>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p:cSld name="TITLE_1">
    <p:bg>
      <p:bgPr>
        <a:solidFill>
          <a:schemeClr val="lt1"/>
        </a:solidFill>
      </p:bgPr>
    </p:bg>
    <p:spTree>
      <p:nvGrpSpPr>
        <p:cNvPr id="25" name="Shape 25"/>
        <p:cNvGrpSpPr/>
        <p:nvPr/>
      </p:nvGrpSpPr>
      <p:grpSpPr>
        <a:xfrm>
          <a:off x="0" y="0"/>
          <a:ext cx="0" cy="0"/>
          <a:chOff x="0" y="0"/>
          <a:chExt cx="0" cy="0"/>
        </a:xfrm>
      </p:grpSpPr>
      <p:sp>
        <p:nvSpPr>
          <p:cNvPr id="26" name="Google Shape;26;p3"/>
          <p:cNvSpPr/>
          <p:nvPr/>
        </p:nvSpPr>
        <p:spPr>
          <a:xfrm flipH="1" rot="1916751">
            <a:off x="-842020" y="3775730"/>
            <a:ext cx="3433445" cy="2318845"/>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9402940">
            <a:off x="-440019" y="4435253"/>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816958" y="4903593"/>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7802241">
            <a:off x="7396078" y="-297982"/>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391490">
            <a:off x="8874700" y="191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rot="-1916352">
            <a:off x="6920140" y="3866030"/>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rot="8758962">
            <a:off x="5355573" y="-2263269"/>
            <a:ext cx="3433549" cy="2318879"/>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391490">
            <a:off x="7124220" y="45944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1391490">
            <a:off x="7326950" y="66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1391490">
            <a:off x="1140425" y="3979144"/>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8275018">
            <a:off x="7553735" y="-490776"/>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rot="-1408323">
            <a:off x="8330315" y="2804782"/>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flipH="1" rot="-7942126">
            <a:off x="7092443" y="-814402"/>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ph type="title"/>
          </p:nvPr>
        </p:nvSpPr>
        <p:spPr>
          <a:xfrm>
            <a:off x="364200" y="278125"/>
            <a:ext cx="5151000" cy="1486500"/>
          </a:xfrm>
          <a:prstGeom prst="rect">
            <a:avLst/>
          </a:prstGeom>
        </p:spPr>
        <p:txBody>
          <a:bodyPr anchorCtr="0" anchor="t" bIns="91425" lIns="91425" spcFirstLastPara="1" rIns="91425" wrap="square" tIns="91425">
            <a:noAutofit/>
          </a:bodyPr>
          <a:lstStyle>
            <a:lvl1pPr lvl="0">
              <a:spcBef>
                <a:spcPts val="0"/>
              </a:spcBef>
              <a:spcAft>
                <a:spcPts val="0"/>
              </a:spcAft>
              <a:buSzPts val="2600"/>
              <a:buFont typeface="Montserrat"/>
              <a:buNone/>
              <a:defRPr b="1" sz="2600">
                <a:latin typeface="Montserrat"/>
                <a:ea typeface="Montserrat"/>
                <a:cs typeface="Montserrat"/>
                <a:sym typeface="Montserra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pic>
        <p:nvPicPr>
          <p:cNvPr id="40" name="Google Shape;40;p3"/>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2">
    <p:bg>
      <p:bgPr>
        <a:solidFill>
          <a:schemeClr val="lt1"/>
        </a:solidFill>
      </p:bgPr>
    </p:bg>
    <p:spTree>
      <p:nvGrpSpPr>
        <p:cNvPr id="293" name="Shape 293"/>
        <p:cNvGrpSpPr/>
        <p:nvPr/>
      </p:nvGrpSpPr>
      <p:grpSpPr>
        <a:xfrm>
          <a:off x="0" y="0"/>
          <a:ext cx="0" cy="0"/>
          <a:chOff x="0" y="0"/>
          <a:chExt cx="0" cy="0"/>
        </a:xfrm>
      </p:grpSpPr>
      <p:sp>
        <p:nvSpPr>
          <p:cNvPr id="294" name="Google Shape;294;p21"/>
          <p:cNvSpPr/>
          <p:nvPr/>
        </p:nvSpPr>
        <p:spPr>
          <a:xfrm flipH="1" rot="-7521479">
            <a:off x="6915917"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2442198">
            <a:off x="8956310"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2442198">
            <a:off x="8734084"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2442198">
            <a:off x="6749028"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flipH="1" rot="-357560">
            <a:off x="7274674"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rot="7521479">
            <a:off x="-664745"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flipH="1" rot="-2442198">
            <a:off x="282005"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flipH="1" rot="-2442198">
            <a:off x="2267061"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rot="357560">
            <a:off x="-1515451"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flipH="1" rot="-2442198">
            <a:off x="26593"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1"/>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05" name="Google Shape;305;p21"/>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_1">
    <p:bg>
      <p:bgPr>
        <a:solidFill>
          <a:schemeClr val="lt1"/>
        </a:solidFill>
      </p:bgPr>
    </p:bg>
    <p:spTree>
      <p:nvGrpSpPr>
        <p:cNvPr id="306" name="Shape 306"/>
        <p:cNvGrpSpPr/>
        <p:nvPr/>
      </p:nvGrpSpPr>
      <p:grpSpPr>
        <a:xfrm>
          <a:off x="0" y="0"/>
          <a:ext cx="0" cy="0"/>
          <a:chOff x="0" y="0"/>
          <a:chExt cx="0" cy="0"/>
        </a:xfrm>
      </p:grpSpPr>
      <p:sp>
        <p:nvSpPr>
          <p:cNvPr id="307" name="Google Shape;307;p22"/>
          <p:cNvSpPr/>
          <p:nvPr/>
        </p:nvSpPr>
        <p:spPr>
          <a:xfrm rot="-8760026">
            <a:off x="7281083" y="-719715"/>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flipH="1" rot="3646459">
            <a:off x="8591912" y="146179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flipH="1" rot="3646459">
            <a:off x="8408559" y="1321470"/>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rot="-8760026">
            <a:off x="7644927" y="-42230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flipH="1" rot="642923">
            <a:off x="7316985" y="-163275"/>
            <a:ext cx="460650" cy="46072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flipH="1" rot="-8100000">
            <a:off x="8136700" y="1591011"/>
            <a:ext cx="3384647" cy="2905661"/>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rot="-8760026">
            <a:off x="7949546" y="371401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2"/>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15" name="Google Shape;315;p22"/>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_1">
    <p:bg>
      <p:bgPr>
        <a:solidFill>
          <a:schemeClr val="lt1"/>
        </a:solidFill>
      </p:bgPr>
    </p:bg>
    <p:spTree>
      <p:nvGrpSpPr>
        <p:cNvPr id="316" name="Shape 316"/>
        <p:cNvGrpSpPr/>
        <p:nvPr/>
      </p:nvGrpSpPr>
      <p:grpSpPr>
        <a:xfrm>
          <a:off x="0" y="0"/>
          <a:ext cx="0" cy="0"/>
          <a:chOff x="0" y="0"/>
          <a:chExt cx="0" cy="0"/>
        </a:xfrm>
      </p:grpSpPr>
      <p:sp>
        <p:nvSpPr>
          <p:cNvPr id="317" name="Google Shape;317;p23"/>
          <p:cNvSpPr/>
          <p:nvPr/>
        </p:nvSpPr>
        <p:spPr>
          <a:xfrm rot="-10467117">
            <a:off x="6134423" y="-1017937"/>
            <a:ext cx="3515970" cy="2374497"/>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rot="-10467040">
            <a:off x="6736953" y="-680998"/>
            <a:ext cx="3278222" cy="2213925"/>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txBox="1"/>
          <p:nvPr>
            <p:ph type="title"/>
          </p:nvPr>
        </p:nvSpPr>
        <p:spPr>
          <a:xfrm>
            <a:off x="720000" y="445025"/>
            <a:ext cx="5100000" cy="611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 name="Google Shape;320;p23"/>
          <p:cNvSpPr/>
          <p:nvPr/>
        </p:nvSpPr>
        <p:spPr>
          <a:xfrm rot="-7693956">
            <a:off x="8203000" y="1832061"/>
            <a:ext cx="3384871" cy="290585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flipH="1" rot="4718559">
            <a:off x="8681400" y="1221170"/>
            <a:ext cx="3384914" cy="2905891"/>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flipH="1" rot="8623328">
            <a:off x="8527330" y="1765467"/>
            <a:ext cx="161106" cy="161106"/>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flipH="1" rot="8623328">
            <a:off x="8684151" y="1572352"/>
            <a:ext cx="127918" cy="109708"/>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flipH="1" rot="8729222">
            <a:off x="8585271" y="4052821"/>
            <a:ext cx="460647" cy="460726"/>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3"/>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bg>
      <p:bgPr>
        <a:solidFill>
          <a:schemeClr val="lt1"/>
        </a:solidFill>
      </p:bgPr>
    </p:bg>
    <p:spTree>
      <p:nvGrpSpPr>
        <p:cNvPr id="326" name="Shape 326"/>
        <p:cNvGrpSpPr/>
        <p:nvPr/>
      </p:nvGrpSpPr>
      <p:grpSpPr>
        <a:xfrm>
          <a:off x="0" y="0"/>
          <a:ext cx="0" cy="0"/>
          <a:chOff x="0" y="0"/>
          <a:chExt cx="0" cy="0"/>
        </a:xfrm>
      </p:grpSpPr>
      <p:sp>
        <p:nvSpPr>
          <p:cNvPr id="327" name="Google Shape;327;p24"/>
          <p:cNvSpPr txBox="1"/>
          <p:nvPr>
            <p:ph type="title"/>
          </p:nvPr>
        </p:nvSpPr>
        <p:spPr>
          <a:xfrm>
            <a:off x="1283125" y="293700"/>
            <a:ext cx="657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28" name="Google Shape;328;p24"/>
          <p:cNvSpPr/>
          <p:nvPr/>
        </p:nvSpPr>
        <p:spPr>
          <a:xfrm rot="-9402940">
            <a:off x="7227010"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flipH="1" rot="3003405">
            <a:off x="8800006"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flipH="1" rot="3003405">
            <a:off x="8589268"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rot="-9402940">
            <a:off x="7639810"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flipH="1" rot="9402940">
            <a:off x="-567167"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rot="-3003405">
            <a:off x="180261"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rot="-3003405">
            <a:off x="424186"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flipH="1" rot="9402940">
            <a:off x="-979967"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24"/>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bg>
      <p:bgPr>
        <a:solidFill>
          <a:schemeClr val="lt1"/>
        </a:solidFill>
      </p:bgPr>
    </p:bg>
    <p:spTree>
      <p:nvGrpSpPr>
        <p:cNvPr id="337" name="Shape 337"/>
        <p:cNvGrpSpPr/>
        <p:nvPr/>
      </p:nvGrpSpPr>
      <p:grpSpPr>
        <a:xfrm>
          <a:off x="0" y="0"/>
          <a:ext cx="0" cy="0"/>
          <a:chOff x="0" y="0"/>
          <a:chExt cx="0" cy="0"/>
        </a:xfrm>
      </p:grpSpPr>
      <p:sp>
        <p:nvSpPr>
          <p:cNvPr id="338" name="Google Shape;338;p25"/>
          <p:cNvSpPr/>
          <p:nvPr/>
        </p:nvSpPr>
        <p:spPr>
          <a:xfrm flipH="1" rot="-7521479">
            <a:off x="6915917"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rot="2442198">
            <a:off x="8956310"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2442198">
            <a:off x="8734084"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rot="2442198">
            <a:off x="6749028"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flipH="1" rot="-357560">
            <a:off x="7274674"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rot="7521479">
            <a:off x="-664745"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flipH="1" rot="-2442198">
            <a:off x="282005"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flipH="1" rot="-2442198">
            <a:off x="2267061"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rot="357560">
            <a:off x="-1515451"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flipH="1" rot="-2442198">
            <a:off x="26593"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25"/>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49" name="Google Shape;349;p25"/>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bg>
      <p:bgPr>
        <a:solidFill>
          <a:schemeClr val="lt1"/>
        </a:solidFill>
      </p:bgPr>
    </p:bg>
    <p:spTree>
      <p:nvGrpSpPr>
        <p:cNvPr id="350" name="Shape 350"/>
        <p:cNvGrpSpPr/>
        <p:nvPr/>
      </p:nvGrpSpPr>
      <p:grpSpPr>
        <a:xfrm>
          <a:off x="0" y="0"/>
          <a:ext cx="0" cy="0"/>
          <a:chOff x="0" y="0"/>
          <a:chExt cx="0" cy="0"/>
        </a:xfrm>
      </p:grpSpPr>
      <p:pic>
        <p:nvPicPr>
          <p:cNvPr id="351" name="Google Shape;351;p26"/>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52" name="Google Shape;352;p26"/>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bg>
      <p:bgPr>
        <a:solidFill>
          <a:schemeClr val="lt1"/>
        </a:solidFill>
      </p:bgPr>
    </p:bg>
    <p:spTree>
      <p:nvGrpSpPr>
        <p:cNvPr id="353" name="Shape 353"/>
        <p:cNvGrpSpPr/>
        <p:nvPr/>
      </p:nvGrpSpPr>
      <p:grpSpPr>
        <a:xfrm>
          <a:off x="0" y="0"/>
          <a:ext cx="0" cy="0"/>
          <a:chOff x="0" y="0"/>
          <a:chExt cx="0" cy="0"/>
        </a:xfrm>
      </p:grpSpPr>
      <p:sp>
        <p:nvSpPr>
          <p:cNvPr id="354" name="Google Shape;354;p27"/>
          <p:cNvSpPr/>
          <p:nvPr/>
        </p:nvSpPr>
        <p:spPr>
          <a:xfrm rot="-8760026">
            <a:off x="7071483" y="-719715"/>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flipH="1" rot="3646459">
            <a:off x="8382312" y="146179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flipH="1" rot="3646459">
            <a:off x="8198959" y="1321470"/>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rot="-8760026">
            <a:off x="7435327" y="-42230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rot="-3474893">
            <a:off x="7696922" y="3863618"/>
            <a:ext cx="2481604" cy="167599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rot="9408510">
            <a:off x="8759569"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flipH="1" rot="9408510">
            <a:off x="7500994" y="4924912"/>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rot="-2857874">
            <a:off x="7393287" y="438012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flipH="1" rot="8760026">
            <a:off x="-410887" y="-719715"/>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rot="-3646459">
            <a:off x="598692" y="146179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rot="-3646459">
            <a:off x="815231" y="1321470"/>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flipH="1" rot="8760026">
            <a:off x="-774730" y="-422300"/>
            <a:ext cx="2481510" cy="167593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rot="-9881543">
            <a:off x="-2749838" y="1008319"/>
            <a:ext cx="3384603" cy="290562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flipH="1" rot="3474953">
            <a:off x="-632761" y="3700257"/>
            <a:ext cx="3023906" cy="2002748"/>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rot="-9408510">
            <a:off x="254622"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7"/>
          <p:cNvPicPr preferRelativeResize="0"/>
          <p:nvPr/>
        </p:nvPicPr>
        <p:blipFill>
          <a:blip r:embed="rId2">
            <a:alphaModFix/>
          </a:blip>
          <a:stretch>
            <a:fillRect/>
          </a:stretch>
        </p:blipFill>
        <p:spPr>
          <a:xfrm>
            <a:off x="319325" y="4652664"/>
            <a:ext cx="1252436" cy="212300"/>
          </a:xfrm>
          <a:prstGeom prst="rect">
            <a:avLst/>
          </a:prstGeom>
          <a:noFill/>
          <a:ln>
            <a:noFill/>
          </a:ln>
        </p:spPr>
      </p:pic>
      <p:sp>
        <p:nvSpPr>
          <p:cNvPr id="370" name="Google Shape;370;p27"/>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7">
    <p:bg>
      <p:bgPr>
        <a:solidFill>
          <a:schemeClr val="lt1"/>
        </a:solidFill>
      </p:bgPr>
    </p:bg>
    <p:spTree>
      <p:nvGrpSpPr>
        <p:cNvPr id="371" name="Shape 371"/>
        <p:cNvGrpSpPr/>
        <p:nvPr/>
      </p:nvGrpSpPr>
      <p:grpSpPr>
        <a:xfrm>
          <a:off x="0" y="0"/>
          <a:ext cx="0" cy="0"/>
          <a:chOff x="0" y="0"/>
          <a:chExt cx="0" cy="0"/>
        </a:xfrm>
      </p:grpSpPr>
      <p:sp>
        <p:nvSpPr>
          <p:cNvPr id="372" name="Google Shape;372;p28"/>
          <p:cNvSpPr/>
          <p:nvPr/>
        </p:nvSpPr>
        <p:spPr>
          <a:xfrm flipH="1" rot="8759957">
            <a:off x="-896533" y="-661798"/>
            <a:ext cx="2783613" cy="198697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flipH="1" rot="8759975">
            <a:off x="-1024837" y="-653468"/>
            <a:ext cx="2593812" cy="1787748"/>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rot="-3474935">
            <a:off x="6935078" y="3720098"/>
            <a:ext cx="3618009" cy="218964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rot="-2857874">
            <a:off x="7602887" y="438012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28"/>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77" name="Google Shape;377;p28"/>
          <p:cNvSpPr txBox="1"/>
          <p:nvPr>
            <p:ph type="title"/>
          </p:nvPr>
        </p:nvSpPr>
        <p:spPr>
          <a:xfrm>
            <a:off x="2351575" y="361000"/>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bg>
      <p:bgPr>
        <a:solidFill>
          <a:schemeClr val="lt1"/>
        </a:solidFill>
      </p:bgPr>
    </p:bg>
    <p:spTree>
      <p:nvGrpSpPr>
        <p:cNvPr id="378" name="Shape 378"/>
        <p:cNvGrpSpPr/>
        <p:nvPr/>
      </p:nvGrpSpPr>
      <p:grpSpPr>
        <a:xfrm>
          <a:off x="0" y="0"/>
          <a:ext cx="0" cy="0"/>
          <a:chOff x="0" y="0"/>
          <a:chExt cx="0" cy="0"/>
        </a:xfrm>
      </p:grpSpPr>
      <p:sp>
        <p:nvSpPr>
          <p:cNvPr id="379" name="Google Shape;379;p29"/>
          <p:cNvSpPr/>
          <p:nvPr/>
        </p:nvSpPr>
        <p:spPr>
          <a:xfrm rot="8696747">
            <a:off x="5616928" y="925849"/>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rot="8696747">
            <a:off x="5796404" y="1033160"/>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flipH="1">
            <a:off x="5255472" y="1085838"/>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flipH="1">
            <a:off x="4456897" y="1402776"/>
            <a:ext cx="3384878" cy="2575356"/>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8193678" y="2169636"/>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29"/>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85" name="Google Shape;385;p29"/>
          <p:cNvSpPr txBox="1"/>
          <p:nvPr>
            <p:ph type="title"/>
          </p:nvPr>
        </p:nvSpPr>
        <p:spPr>
          <a:xfrm>
            <a:off x="666750" y="755800"/>
            <a:ext cx="3384900" cy="238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86" name="Google Shape;386;p29"/>
          <p:cNvSpPr txBox="1"/>
          <p:nvPr>
            <p:ph idx="2" type="title"/>
          </p:nvPr>
        </p:nvSpPr>
        <p:spPr>
          <a:xfrm>
            <a:off x="666750" y="2838700"/>
            <a:ext cx="3384900" cy="238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2100">
                <a:latin typeface="Montserrat"/>
                <a:ea typeface="Montserrat"/>
                <a:cs typeface="Montserrat"/>
                <a:sym typeface="Montserrat"/>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387" name="Google Shape;387;p29"/>
          <p:cNvSpPr/>
          <p:nvPr/>
        </p:nvSpPr>
        <p:spPr>
          <a:xfrm flipH="1" rot="-8347969">
            <a:off x="5012671" y="1402764"/>
            <a:ext cx="3384863" cy="2575361"/>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_1">
    <p:bg>
      <p:bgPr>
        <a:solidFill>
          <a:schemeClr val="lt1"/>
        </a:solidFill>
      </p:bgPr>
    </p:bg>
    <p:spTree>
      <p:nvGrpSpPr>
        <p:cNvPr id="388" name="Shape 388"/>
        <p:cNvGrpSpPr/>
        <p:nvPr/>
      </p:nvGrpSpPr>
      <p:grpSpPr>
        <a:xfrm>
          <a:off x="0" y="0"/>
          <a:ext cx="0" cy="0"/>
          <a:chOff x="0" y="0"/>
          <a:chExt cx="0" cy="0"/>
        </a:xfrm>
      </p:grpSpPr>
      <p:sp>
        <p:nvSpPr>
          <p:cNvPr id="389" name="Google Shape;389;p30"/>
          <p:cNvSpPr/>
          <p:nvPr/>
        </p:nvSpPr>
        <p:spPr>
          <a:xfrm flipH="1" rot="-8696747">
            <a:off x="3399216" y="925849"/>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flipH="1" rot="-8696747">
            <a:off x="3186552" y="1033160"/>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503711" y="1085838"/>
            <a:ext cx="3384878" cy="290586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138736" y="1416351"/>
            <a:ext cx="3384878" cy="2575356"/>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flipH="1">
            <a:off x="489735" y="2169636"/>
            <a:ext cx="460648" cy="46072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30"/>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395" name="Google Shape;395;p30"/>
          <p:cNvSpPr txBox="1"/>
          <p:nvPr>
            <p:ph type="title"/>
          </p:nvPr>
        </p:nvSpPr>
        <p:spPr>
          <a:xfrm>
            <a:off x="4857375" y="953575"/>
            <a:ext cx="3384900" cy="238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6" name="Google Shape;396;p30"/>
          <p:cNvSpPr txBox="1"/>
          <p:nvPr>
            <p:ph idx="2" type="title"/>
          </p:nvPr>
        </p:nvSpPr>
        <p:spPr>
          <a:xfrm>
            <a:off x="4857375" y="3036475"/>
            <a:ext cx="3384900" cy="238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2100">
                <a:latin typeface="Montserrat"/>
                <a:ea typeface="Montserrat"/>
                <a:cs typeface="Montserrat"/>
                <a:sym typeface="Montserrat"/>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397" name="Google Shape;397;p30"/>
          <p:cNvSpPr/>
          <p:nvPr/>
        </p:nvSpPr>
        <p:spPr>
          <a:xfrm flipH="1" rot="-8347969">
            <a:off x="314621" y="1179552"/>
            <a:ext cx="3384863" cy="2575361"/>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1" name="Shape 41"/>
        <p:cNvGrpSpPr/>
        <p:nvPr/>
      </p:nvGrpSpPr>
      <p:grpSpPr>
        <a:xfrm>
          <a:off x="0" y="0"/>
          <a:ext cx="0" cy="0"/>
          <a:chOff x="0" y="0"/>
          <a:chExt cx="0" cy="0"/>
        </a:xfrm>
      </p:grpSpPr>
      <p:sp>
        <p:nvSpPr>
          <p:cNvPr id="42" name="Google Shape;42;p4"/>
          <p:cNvSpPr/>
          <p:nvPr/>
        </p:nvSpPr>
        <p:spPr>
          <a:xfrm flipH="1">
            <a:off x="2043748" y="4903593"/>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7802241">
            <a:off x="-828003" y="-297982"/>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rot="-1391490">
            <a:off x="47003" y="191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1916352">
            <a:off x="-903329" y="3799068"/>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rot="-1391490">
            <a:off x="1764297" y="45944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rot="-1391490">
            <a:off x="1594753" y="66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1408323">
            <a:off x="-2417831" y="1728870"/>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7942126">
            <a:off x="-524263" y="-814402"/>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rot="10800000">
            <a:off x="6972427" y="102668"/>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2997759">
            <a:off x="7490547" y="3737984"/>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rot="9408510">
            <a:off x="8969169"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8883648">
            <a:off x="6805509" y="-1068846"/>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rot="9408510">
            <a:off x="7218689" y="4495415"/>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rot="9408510">
            <a:off x="7421419" y="433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2524982">
            <a:off x="7648204" y="3473195"/>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9391677">
            <a:off x="8258884" y="-594598"/>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2857874">
            <a:off x="7186912" y="425447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rot="9408510">
            <a:off x="7142489" y="25144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txBox="1"/>
          <p:nvPr>
            <p:ph type="title"/>
          </p:nvPr>
        </p:nvSpPr>
        <p:spPr>
          <a:xfrm>
            <a:off x="2200800" y="212375"/>
            <a:ext cx="5151000" cy="14865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pic>
        <p:nvPicPr>
          <p:cNvPr id="61" name="Google Shape;61;p4"/>
          <p:cNvPicPr preferRelativeResize="0"/>
          <p:nvPr/>
        </p:nvPicPr>
        <p:blipFill>
          <a:blip r:embed="rId2">
            <a:alphaModFix/>
          </a:blip>
          <a:stretch>
            <a:fillRect/>
          </a:stretch>
        </p:blipFill>
        <p:spPr>
          <a:xfrm>
            <a:off x="319325" y="4652664"/>
            <a:ext cx="1252436" cy="2123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398" name="Shape 398"/>
        <p:cNvGrpSpPr/>
        <p:nvPr/>
      </p:nvGrpSpPr>
      <p:grpSpPr>
        <a:xfrm>
          <a:off x="0" y="0"/>
          <a:ext cx="0" cy="0"/>
          <a:chOff x="0" y="0"/>
          <a:chExt cx="0" cy="0"/>
        </a:xfrm>
      </p:grpSpPr>
      <p:sp>
        <p:nvSpPr>
          <p:cNvPr id="399" name="Google Shape;399;p31"/>
          <p:cNvSpPr/>
          <p:nvPr/>
        </p:nvSpPr>
        <p:spPr>
          <a:xfrm flipH="1" rot="-1018258">
            <a:off x="1915646" y="4619775"/>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flipH="1" rot="-1391490">
            <a:off x="45066" y="1542548"/>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rot="1411872">
            <a:off x="-1086968" y="3515226"/>
            <a:ext cx="3433454" cy="23187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flipH="1" rot="2283796">
            <a:off x="2524262" y="126367"/>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flipH="1" rot="2283796">
            <a:off x="2315693" y="118719"/>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flipH="1" rot="8275004">
            <a:off x="-2345926" y="-441539"/>
            <a:ext cx="3900758" cy="22423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rot="7942126">
            <a:off x="-526201" y="-814402"/>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flipH="1" rot="-6849504">
            <a:off x="2027959" y="-989555"/>
            <a:ext cx="2056998" cy="138917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31"/>
          <p:cNvPicPr preferRelativeResize="0"/>
          <p:nvPr/>
        </p:nvPicPr>
        <p:blipFill>
          <a:blip r:embed="rId2">
            <a:alphaModFix/>
          </a:blip>
          <a:stretch>
            <a:fillRect/>
          </a:stretch>
        </p:blipFill>
        <p:spPr>
          <a:xfrm>
            <a:off x="319325" y="4652664"/>
            <a:ext cx="1252436" cy="212300"/>
          </a:xfrm>
          <a:prstGeom prst="rect">
            <a:avLst/>
          </a:prstGeom>
          <a:noFill/>
          <a:ln>
            <a:noFill/>
          </a:ln>
        </p:spPr>
      </p:pic>
      <p:sp>
        <p:nvSpPr>
          <p:cNvPr id="408" name="Google Shape;408;p31"/>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Font typeface="Montserrat"/>
              <a:buNone/>
              <a:defRPr b="1" sz="26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bg>
      <p:bgPr>
        <a:solidFill>
          <a:schemeClr val="lt1"/>
        </a:solidFill>
      </p:bgPr>
    </p:bg>
    <p:spTree>
      <p:nvGrpSpPr>
        <p:cNvPr id="409" name="Shape 409"/>
        <p:cNvGrpSpPr/>
        <p:nvPr/>
      </p:nvGrpSpPr>
      <p:grpSpPr>
        <a:xfrm>
          <a:off x="0" y="0"/>
          <a:ext cx="0" cy="0"/>
          <a:chOff x="0" y="0"/>
          <a:chExt cx="0" cy="0"/>
        </a:xfrm>
      </p:grpSpPr>
      <p:sp>
        <p:nvSpPr>
          <p:cNvPr id="410" name="Google Shape;410;p32"/>
          <p:cNvSpPr/>
          <p:nvPr/>
        </p:nvSpPr>
        <p:spPr>
          <a:xfrm flipH="1" rot="-8572149">
            <a:off x="6572568" y="-926853"/>
            <a:ext cx="2892746" cy="195361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rot="1391490">
            <a:off x="8957695" y="95809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rot="1391490">
            <a:off x="8752450" y="1074398"/>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rot="1391490">
            <a:off x="6265245" y="8861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rot="1391490">
            <a:off x="6467975" y="29568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flipH="1" rot="-1408323">
            <a:off x="6731602" y="-2129093"/>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32"/>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417" name="Google Shape;417;p32"/>
          <p:cNvSpPr txBox="1"/>
          <p:nvPr>
            <p:ph type="title"/>
          </p:nvPr>
        </p:nvSpPr>
        <p:spPr>
          <a:xfrm>
            <a:off x="621675" y="426150"/>
            <a:ext cx="4949100" cy="1014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8" name="Google Shape;418;p32"/>
          <p:cNvSpPr/>
          <p:nvPr/>
        </p:nvSpPr>
        <p:spPr>
          <a:xfrm flipH="1" rot="-2699699">
            <a:off x="7237351" y="3663092"/>
            <a:ext cx="2892720" cy="1953568"/>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2" name="Shape 62"/>
        <p:cNvGrpSpPr/>
        <p:nvPr/>
      </p:nvGrpSpPr>
      <p:grpSpPr>
        <a:xfrm>
          <a:off x="0" y="0"/>
          <a:ext cx="0" cy="0"/>
          <a:chOff x="0" y="0"/>
          <a:chExt cx="0" cy="0"/>
        </a:xfrm>
      </p:grpSpPr>
      <p:sp>
        <p:nvSpPr>
          <p:cNvPr id="63" name="Google Shape;63;p5"/>
          <p:cNvSpPr txBox="1"/>
          <p:nvPr>
            <p:ph idx="1" type="body"/>
          </p:nvPr>
        </p:nvSpPr>
        <p:spPr>
          <a:xfrm>
            <a:off x="400375" y="5530375"/>
            <a:ext cx="7704000" cy="34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AutoNum type="arabicPeriod"/>
              <a:defRPr sz="1250"/>
            </a:lvl1pPr>
            <a:lvl2pPr indent="-317500" lvl="1" marL="914400">
              <a:spcBef>
                <a:spcPts val="160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64" name="Google Shape;64;p5"/>
          <p:cNvSpPr/>
          <p:nvPr/>
        </p:nvSpPr>
        <p:spPr>
          <a:xfrm flipH="1" rot="-8572149">
            <a:off x="6572568" y="-926853"/>
            <a:ext cx="2892746" cy="195361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rot="1391490">
            <a:off x="8957695" y="95809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1391490">
            <a:off x="8752450" y="1074398"/>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1391490">
            <a:off x="6265245" y="8861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1391490">
            <a:off x="6467975" y="29568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flipH="1" rot="-1408323">
            <a:off x="6731602" y="-2129093"/>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txBox="1"/>
          <p:nvPr>
            <p:ph type="title"/>
          </p:nvPr>
        </p:nvSpPr>
        <p:spPr>
          <a:xfrm>
            <a:off x="966475" y="522325"/>
            <a:ext cx="5151000" cy="14865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600"/>
              <a:buFont typeface="Montserrat"/>
              <a:buNone/>
              <a:defRPr sz="2600">
                <a:latin typeface="Montserrat"/>
                <a:ea typeface="Montserrat"/>
                <a:cs typeface="Montserrat"/>
                <a:sym typeface="Montserrat"/>
              </a:defRPr>
            </a:lvl2pPr>
            <a:lvl3pPr lvl="2" rtl="0">
              <a:spcBef>
                <a:spcPts val="0"/>
              </a:spcBef>
              <a:spcAft>
                <a:spcPts val="0"/>
              </a:spcAft>
              <a:buSzPts val="2600"/>
              <a:buFont typeface="Montserrat"/>
              <a:buNone/>
              <a:defRPr sz="2600">
                <a:latin typeface="Montserrat"/>
                <a:ea typeface="Montserrat"/>
                <a:cs typeface="Montserrat"/>
                <a:sym typeface="Montserrat"/>
              </a:defRPr>
            </a:lvl3pPr>
            <a:lvl4pPr lvl="3" rtl="0">
              <a:spcBef>
                <a:spcPts val="0"/>
              </a:spcBef>
              <a:spcAft>
                <a:spcPts val="0"/>
              </a:spcAft>
              <a:buSzPts val="2600"/>
              <a:buFont typeface="Montserrat"/>
              <a:buNone/>
              <a:defRPr sz="2600">
                <a:latin typeface="Montserrat"/>
                <a:ea typeface="Montserrat"/>
                <a:cs typeface="Montserrat"/>
                <a:sym typeface="Montserrat"/>
              </a:defRPr>
            </a:lvl4pPr>
            <a:lvl5pPr lvl="4" rtl="0">
              <a:spcBef>
                <a:spcPts val="0"/>
              </a:spcBef>
              <a:spcAft>
                <a:spcPts val="0"/>
              </a:spcAft>
              <a:buSzPts val="2600"/>
              <a:buFont typeface="Montserrat"/>
              <a:buNone/>
              <a:defRPr sz="2600">
                <a:latin typeface="Montserrat"/>
                <a:ea typeface="Montserrat"/>
                <a:cs typeface="Montserrat"/>
                <a:sym typeface="Montserrat"/>
              </a:defRPr>
            </a:lvl5pPr>
            <a:lvl6pPr lvl="5" rtl="0">
              <a:spcBef>
                <a:spcPts val="0"/>
              </a:spcBef>
              <a:spcAft>
                <a:spcPts val="0"/>
              </a:spcAft>
              <a:buSzPts val="2600"/>
              <a:buFont typeface="Montserrat"/>
              <a:buNone/>
              <a:defRPr sz="2600">
                <a:latin typeface="Montserrat"/>
                <a:ea typeface="Montserrat"/>
                <a:cs typeface="Montserrat"/>
                <a:sym typeface="Montserrat"/>
              </a:defRPr>
            </a:lvl6pPr>
            <a:lvl7pPr lvl="6" rtl="0">
              <a:spcBef>
                <a:spcPts val="0"/>
              </a:spcBef>
              <a:spcAft>
                <a:spcPts val="0"/>
              </a:spcAft>
              <a:buSzPts val="2600"/>
              <a:buFont typeface="Montserrat"/>
              <a:buNone/>
              <a:defRPr sz="2600">
                <a:latin typeface="Montserrat"/>
                <a:ea typeface="Montserrat"/>
                <a:cs typeface="Montserrat"/>
                <a:sym typeface="Montserrat"/>
              </a:defRPr>
            </a:lvl7pPr>
            <a:lvl8pPr lvl="7" rtl="0">
              <a:spcBef>
                <a:spcPts val="0"/>
              </a:spcBef>
              <a:spcAft>
                <a:spcPts val="0"/>
              </a:spcAft>
              <a:buSzPts val="2600"/>
              <a:buFont typeface="Montserrat"/>
              <a:buNone/>
              <a:defRPr sz="2600">
                <a:latin typeface="Montserrat"/>
                <a:ea typeface="Montserrat"/>
                <a:cs typeface="Montserrat"/>
                <a:sym typeface="Montserrat"/>
              </a:defRPr>
            </a:lvl8pPr>
            <a:lvl9pPr lvl="8" rtl="0">
              <a:spcBef>
                <a:spcPts val="0"/>
              </a:spcBef>
              <a:spcAft>
                <a:spcPts val="0"/>
              </a:spcAft>
              <a:buSzPts val="2600"/>
              <a:buFont typeface="Montserrat"/>
              <a:buNone/>
              <a:defRPr sz="2600">
                <a:latin typeface="Montserrat"/>
                <a:ea typeface="Montserrat"/>
                <a:cs typeface="Montserrat"/>
                <a:sym typeface="Montserrat"/>
              </a:defRPr>
            </a:lvl9pPr>
          </a:lstStyle>
          <a:p/>
        </p:txBody>
      </p:sp>
      <p:pic>
        <p:nvPicPr>
          <p:cNvPr id="71" name="Google Shape;71;p5"/>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72" name="Google Shape;72;p5"/>
          <p:cNvSpPr/>
          <p:nvPr/>
        </p:nvSpPr>
        <p:spPr>
          <a:xfrm flipH="1" rot="8275018">
            <a:off x="-1980282" y="-1142888"/>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rps 1">
  <p:cSld name="TITLE_AND_BODY_1">
    <p:bg>
      <p:bgPr>
        <a:solidFill>
          <a:schemeClr val="lt1"/>
        </a:solidFill>
      </p:bgPr>
    </p:bg>
    <p:spTree>
      <p:nvGrpSpPr>
        <p:cNvPr id="73" name="Shape 73"/>
        <p:cNvGrpSpPr/>
        <p:nvPr/>
      </p:nvGrpSpPr>
      <p:grpSpPr>
        <a:xfrm>
          <a:off x="0" y="0"/>
          <a:ext cx="0" cy="0"/>
          <a:chOff x="0" y="0"/>
          <a:chExt cx="0" cy="0"/>
        </a:xfrm>
      </p:grpSpPr>
      <p:sp>
        <p:nvSpPr>
          <p:cNvPr id="74" name="Google Shape;74;p6"/>
          <p:cNvSpPr txBox="1"/>
          <p:nvPr>
            <p:ph idx="1" type="body"/>
          </p:nvPr>
        </p:nvSpPr>
        <p:spPr>
          <a:xfrm>
            <a:off x="400375" y="5530375"/>
            <a:ext cx="7704000" cy="3450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5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75" name="Google Shape;75;p6"/>
          <p:cNvSpPr/>
          <p:nvPr/>
        </p:nvSpPr>
        <p:spPr>
          <a:xfrm flipH="1" rot="-8572149">
            <a:off x="6572568" y="-926853"/>
            <a:ext cx="2892746" cy="1953610"/>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rot="1391490">
            <a:off x="8957695" y="958099"/>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1391490">
            <a:off x="8752450" y="1074398"/>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1391490">
            <a:off x="6265245" y="8861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1391490">
            <a:off x="6467975" y="29568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flipH="1" rot="-1408323">
            <a:off x="6731602" y="-2129093"/>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txBox="1"/>
          <p:nvPr>
            <p:ph type="title"/>
          </p:nvPr>
        </p:nvSpPr>
        <p:spPr>
          <a:xfrm>
            <a:off x="327725" y="295400"/>
            <a:ext cx="5151000" cy="14865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600"/>
              <a:buFont typeface="Montserrat"/>
              <a:buNone/>
              <a:defRPr sz="2600">
                <a:latin typeface="Montserrat"/>
                <a:ea typeface="Montserrat"/>
                <a:cs typeface="Montserrat"/>
                <a:sym typeface="Montserrat"/>
              </a:defRPr>
            </a:lvl2pPr>
            <a:lvl3pPr lvl="2" rtl="0">
              <a:spcBef>
                <a:spcPts val="0"/>
              </a:spcBef>
              <a:spcAft>
                <a:spcPts val="0"/>
              </a:spcAft>
              <a:buSzPts val="2600"/>
              <a:buFont typeface="Montserrat"/>
              <a:buNone/>
              <a:defRPr sz="2600">
                <a:latin typeface="Montserrat"/>
                <a:ea typeface="Montserrat"/>
                <a:cs typeface="Montserrat"/>
                <a:sym typeface="Montserrat"/>
              </a:defRPr>
            </a:lvl3pPr>
            <a:lvl4pPr lvl="3" rtl="0">
              <a:spcBef>
                <a:spcPts val="0"/>
              </a:spcBef>
              <a:spcAft>
                <a:spcPts val="0"/>
              </a:spcAft>
              <a:buSzPts val="2600"/>
              <a:buFont typeface="Montserrat"/>
              <a:buNone/>
              <a:defRPr sz="2600">
                <a:latin typeface="Montserrat"/>
                <a:ea typeface="Montserrat"/>
                <a:cs typeface="Montserrat"/>
                <a:sym typeface="Montserrat"/>
              </a:defRPr>
            </a:lvl4pPr>
            <a:lvl5pPr lvl="4" rtl="0">
              <a:spcBef>
                <a:spcPts val="0"/>
              </a:spcBef>
              <a:spcAft>
                <a:spcPts val="0"/>
              </a:spcAft>
              <a:buSzPts val="2600"/>
              <a:buFont typeface="Montserrat"/>
              <a:buNone/>
              <a:defRPr sz="2600">
                <a:latin typeface="Montserrat"/>
                <a:ea typeface="Montserrat"/>
                <a:cs typeface="Montserrat"/>
                <a:sym typeface="Montserrat"/>
              </a:defRPr>
            </a:lvl5pPr>
            <a:lvl6pPr lvl="5" rtl="0">
              <a:spcBef>
                <a:spcPts val="0"/>
              </a:spcBef>
              <a:spcAft>
                <a:spcPts val="0"/>
              </a:spcAft>
              <a:buSzPts val="2600"/>
              <a:buFont typeface="Montserrat"/>
              <a:buNone/>
              <a:defRPr sz="2600">
                <a:latin typeface="Montserrat"/>
                <a:ea typeface="Montserrat"/>
                <a:cs typeface="Montserrat"/>
                <a:sym typeface="Montserrat"/>
              </a:defRPr>
            </a:lvl6pPr>
            <a:lvl7pPr lvl="6" rtl="0">
              <a:spcBef>
                <a:spcPts val="0"/>
              </a:spcBef>
              <a:spcAft>
                <a:spcPts val="0"/>
              </a:spcAft>
              <a:buSzPts val="2600"/>
              <a:buFont typeface="Montserrat"/>
              <a:buNone/>
              <a:defRPr sz="2600">
                <a:latin typeface="Montserrat"/>
                <a:ea typeface="Montserrat"/>
                <a:cs typeface="Montserrat"/>
                <a:sym typeface="Montserrat"/>
              </a:defRPr>
            </a:lvl7pPr>
            <a:lvl8pPr lvl="7" rtl="0">
              <a:spcBef>
                <a:spcPts val="0"/>
              </a:spcBef>
              <a:spcAft>
                <a:spcPts val="0"/>
              </a:spcAft>
              <a:buSzPts val="2600"/>
              <a:buFont typeface="Montserrat"/>
              <a:buNone/>
              <a:defRPr sz="2600">
                <a:latin typeface="Montserrat"/>
                <a:ea typeface="Montserrat"/>
                <a:cs typeface="Montserrat"/>
                <a:sym typeface="Montserrat"/>
              </a:defRPr>
            </a:lvl8pPr>
            <a:lvl9pPr lvl="8" rtl="0">
              <a:spcBef>
                <a:spcPts val="0"/>
              </a:spcBef>
              <a:spcAft>
                <a:spcPts val="0"/>
              </a:spcAft>
              <a:buSzPts val="2600"/>
              <a:buFont typeface="Montserrat"/>
              <a:buNone/>
              <a:defRPr sz="2600">
                <a:latin typeface="Montserrat"/>
                <a:ea typeface="Montserrat"/>
                <a:cs typeface="Montserrat"/>
                <a:sym typeface="Montserrat"/>
              </a:defRPr>
            </a:lvl9pPr>
          </a:lstStyle>
          <a:p/>
        </p:txBody>
      </p:sp>
      <p:pic>
        <p:nvPicPr>
          <p:cNvPr id="82" name="Google Shape;82;p6"/>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83" name="Shape 83"/>
        <p:cNvGrpSpPr/>
        <p:nvPr/>
      </p:nvGrpSpPr>
      <p:grpSpPr>
        <a:xfrm>
          <a:off x="0" y="0"/>
          <a:ext cx="0" cy="0"/>
          <a:chOff x="0" y="0"/>
          <a:chExt cx="0" cy="0"/>
        </a:xfrm>
      </p:grpSpPr>
      <p:sp>
        <p:nvSpPr>
          <p:cNvPr id="84" name="Google Shape;84;p7"/>
          <p:cNvSpPr txBox="1"/>
          <p:nvPr>
            <p:ph type="title"/>
          </p:nvPr>
        </p:nvSpPr>
        <p:spPr>
          <a:xfrm>
            <a:off x="2690550" y="445025"/>
            <a:ext cx="3762900" cy="1014300"/>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Font typeface="Montserrat"/>
              <a:buNone/>
              <a:defRPr b="1" sz="2600">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7"/>
          <p:cNvSpPr txBox="1"/>
          <p:nvPr>
            <p:ph idx="1" type="subTitle"/>
          </p:nvPr>
        </p:nvSpPr>
        <p:spPr>
          <a:xfrm>
            <a:off x="873302" y="2610113"/>
            <a:ext cx="1801800" cy="349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86" name="Google Shape;86;p7"/>
          <p:cNvSpPr txBox="1"/>
          <p:nvPr>
            <p:ph idx="2" type="subTitle"/>
          </p:nvPr>
        </p:nvSpPr>
        <p:spPr>
          <a:xfrm>
            <a:off x="871715" y="3277014"/>
            <a:ext cx="18018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212121"/>
                </a:solidFill>
                <a:latin typeface="Montserrat"/>
                <a:ea typeface="Montserrat"/>
                <a:cs typeface="Montserrat"/>
                <a:sym typeface="Montserrat"/>
              </a:defRPr>
            </a:lvl1pPr>
            <a:lvl2pPr lvl="1" rtl="0" algn="ctr">
              <a:spcBef>
                <a:spcPts val="1600"/>
              </a:spcBef>
              <a:spcAft>
                <a:spcPts val="0"/>
              </a:spcAft>
              <a:buNone/>
              <a:defRPr sz="1200">
                <a:solidFill>
                  <a:srgbClr val="212121"/>
                </a:solidFill>
                <a:latin typeface="Montserrat"/>
                <a:ea typeface="Montserrat"/>
                <a:cs typeface="Montserrat"/>
                <a:sym typeface="Montserrat"/>
              </a:defRPr>
            </a:lvl2pPr>
            <a:lvl3pPr lvl="2" rtl="0" algn="ctr">
              <a:spcBef>
                <a:spcPts val="1600"/>
              </a:spcBef>
              <a:spcAft>
                <a:spcPts val="0"/>
              </a:spcAft>
              <a:buNone/>
              <a:defRPr sz="1200">
                <a:solidFill>
                  <a:srgbClr val="212121"/>
                </a:solidFill>
                <a:latin typeface="Montserrat"/>
                <a:ea typeface="Montserrat"/>
                <a:cs typeface="Montserrat"/>
                <a:sym typeface="Montserrat"/>
              </a:defRPr>
            </a:lvl3pPr>
            <a:lvl4pPr lvl="3" rtl="0" algn="ctr">
              <a:spcBef>
                <a:spcPts val="1600"/>
              </a:spcBef>
              <a:spcAft>
                <a:spcPts val="0"/>
              </a:spcAft>
              <a:buNone/>
              <a:defRPr sz="1200">
                <a:solidFill>
                  <a:srgbClr val="212121"/>
                </a:solidFill>
                <a:latin typeface="Montserrat"/>
                <a:ea typeface="Montserrat"/>
                <a:cs typeface="Montserrat"/>
                <a:sym typeface="Montserrat"/>
              </a:defRPr>
            </a:lvl4pPr>
            <a:lvl5pPr lvl="4" rtl="0" algn="ctr">
              <a:spcBef>
                <a:spcPts val="1600"/>
              </a:spcBef>
              <a:spcAft>
                <a:spcPts val="0"/>
              </a:spcAft>
              <a:buNone/>
              <a:defRPr sz="1200">
                <a:solidFill>
                  <a:srgbClr val="212121"/>
                </a:solidFill>
                <a:latin typeface="Montserrat"/>
                <a:ea typeface="Montserrat"/>
                <a:cs typeface="Montserrat"/>
                <a:sym typeface="Montserrat"/>
              </a:defRPr>
            </a:lvl5pPr>
            <a:lvl6pPr lvl="5" rtl="0" algn="ctr">
              <a:spcBef>
                <a:spcPts val="1600"/>
              </a:spcBef>
              <a:spcAft>
                <a:spcPts val="0"/>
              </a:spcAft>
              <a:buNone/>
              <a:defRPr sz="1200">
                <a:solidFill>
                  <a:srgbClr val="212121"/>
                </a:solidFill>
                <a:latin typeface="Montserrat"/>
                <a:ea typeface="Montserrat"/>
                <a:cs typeface="Montserrat"/>
                <a:sym typeface="Montserrat"/>
              </a:defRPr>
            </a:lvl6pPr>
            <a:lvl7pPr lvl="6" rtl="0" algn="ctr">
              <a:spcBef>
                <a:spcPts val="1600"/>
              </a:spcBef>
              <a:spcAft>
                <a:spcPts val="0"/>
              </a:spcAft>
              <a:buNone/>
              <a:defRPr sz="1200">
                <a:solidFill>
                  <a:srgbClr val="212121"/>
                </a:solidFill>
                <a:latin typeface="Montserrat"/>
                <a:ea typeface="Montserrat"/>
                <a:cs typeface="Montserrat"/>
                <a:sym typeface="Montserrat"/>
              </a:defRPr>
            </a:lvl7pPr>
            <a:lvl8pPr lvl="7" rtl="0" algn="ctr">
              <a:spcBef>
                <a:spcPts val="1600"/>
              </a:spcBef>
              <a:spcAft>
                <a:spcPts val="0"/>
              </a:spcAft>
              <a:buNone/>
              <a:defRPr sz="1200">
                <a:solidFill>
                  <a:srgbClr val="212121"/>
                </a:solidFill>
                <a:latin typeface="Montserrat"/>
                <a:ea typeface="Montserrat"/>
                <a:cs typeface="Montserrat"/>
                <a:sym typeface="Montserrat"/>
              </a:defRPr>
            </a:lvl8pPr>
            <a:lvl9pPr lvl="8" rtl="0" algn="ctr">
              <a:spcBef>
                <a:spcPts val="1600"/>
              </a:spcBef>
              <a:spcAft>
                <a:spcPts val="1600"/>
              </a:spcAft>
              <a:buNone/>
              <a:defRPr sz="1200">
                <a:solidFill>
                  <a:srgbClr val="212121"/>
                </a:solidFill>
                <a:latin typeface="Montserrat"/>
                <a:ea typeface="Montserrat"/>
                <a:cs typeface="Montserrat"/>
                <a:sym typeface="Montserrat"/>
              </a:defRPr>
            </a:lvl9pPr>
          </a:lstStyle>
          <a:p/>
        </p:txBody>
      </p:sp>
      <p:sp>
        <p:nvSpPr>
          <p:cNvPr id="87" name="Google Shape;87;p7"/>
          <p:cNvSpPr txBox="1"/>
          <p:nvPr>
            <p:ph idx="3" type="subTitle"/>
          </p:nvPr>
        </p:nvSpPr>
        <p:spPr>
          <a:xfrm>
            <a:off x="6468888" y="2610113"/>
            <a:ext cx="1801800" cy="349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300">
                <a:solidFill>
                  <a:schemeClr val="dk1"/>
                </a:solidFill>
                <a:latin typeface="Montserrat"/>
                <a:ea typeface="Montserrat"/>
                <a:cs typeface="Montserrat"/>
                <a:sym typeface="Montserrat"/>
              </a:defRPr>
            </a:lvl1pPr>
            <a:lvl2pPr lvl="1" rtl="0" algn="ctr">
              <a:spcBef>
                <a:spcPts val="0"/>
              </a:spcBef>
              <a:spcAft>
                <a:spcPts val="0"/>
              </a:spcAft>
              <a:buNone/>
              <a:defRPr b="1" sz="1300">
                <a:solidFill>
                  <a:schemeClr val="dk1"/>
                </a:solidFill>
                <a:latin typeface="Montserrat"/>
                <a:ea typeface="Montserrat"/>
                <a:cs typeface="Montserrat"/>
                <a:sym typeface="Montserrat"/>
              </a:defRPr>
            </a:lvl2pPr>
            <a:lvl3pPr lvl="2" rtl="0" algn="ctr">
              <a:spcBef>
                <a:spcPts val="0"/>
              </a:spcBef>
              <a:spcAft>
                <a:spcPts val="0"/>
              </a:spcAft>
              <a:buNone/>
              <a:defRPr b="1" sz="1300">
                <a:solidFill>
                  <a:schemeClr val="dk1"/>
                </a:solidFill>
                <a:latin typeface="Montserrat"/>
                <a:ea typeface="Montserrat"/>
                <a:cs typeface="Montserrat"/>
                <a:sym typeface="Montserrat"/>
              </a:defRPr>
            </a:lvl3pPr>
            <a:lvl4pPr lvl="3" rtl="0" algn="ctr">
              <a:spcBef>
                <a:spcPts val="0"/>
              </a:spcBef>
              <a:spcAft>
                <a:spcPts val="0"/>
              </a:spcAft>
              <a:buNone/>
              <a:defRPr b="1" sz="1300">
                <a:solidFill>
                  <a:schemeClr val="dk1"/>
                </a:solidFill>
                <a:latin typeface="Montserrat"/>
                <a:ea typeface="Montserrat"/>
                <a:cs typeface="Montserrat"/>
                <a:sym typeface="Montserrat"/>
              </a:defRPr>
            </a:lvl4pPr>
            <a:lvl5pPr lvl="4" rtl="0" algn="ctr">
              <a:spcBef>
                <a:spcPts val="0"/>
              </a:spcBef>
              <a:spcAft>
                <a:spcPts val="0"/>
              </a:spcAft>
              <a:buNone/>
              <a:defRPr b="1" sz="1300">
                <a:solidFill>
                  <a:schemeClr val="dk1"/>
                </a:solidFill>
                <a:latin typeface="Montserrat"/>
                <a:ea typeface="Montserrat"/>
                <a:cs typeface="Montserrat"/>
                <a:sym typeface="Montserrat"/>
              </a:defRPr>
            </a:lvl5pPr>
            <a:lvl6pPr lvl="5" rtl="0" algn="ctr">
              <a:spcBef>
                <a:spcPts val="0"/>
              </a:spcBef>
              <a:spcAft>
                <a:spcPts val="0"/>
              </a:spcAft>
              <a:buNone/>
              <a:defRPr b="1" sz="1300">
                <a:solidFill>
                  <a:schemeClr val="dk1"/>
                </a:solidFill>
                <a:latin typeface="Montserrat"/>
                <a:ea typeface="Montserrat"/>
                <a:cs typeface="Montserrat"/>
                <a:sym typeface="Montserrat"/>
              </a:defRPr>
            </a:lvl6pPr>
            <a:lvl7pPr lvl="6" rtl="0" algn="ctr">
              <a:spcBef>
                <a:spcPts val="0"/>
              </a:spcBef>
              <a:spcAft>
                <a:spcPts val="0"/>
              </a:spcAft>
              <a:buNone/>
              <a:defRPr b="1" sz="1300">
                <a:solidFill>
                  <a:schemeClr val="dk1"/>
                </a:solidFill>
                <a:latin typeface="Montserrat"/>
                <a:ea typeface="Montserrat"/>
                <a:cs typeface="Montserrat"/>
                <a:sym typeface="Montserrat"/>
              </a:defRPr>
            </a:lvl7pPr>
            <a:lvl8pPr lvl="7" rtl="0" algn="ctr">
              <a:spcBef>
                <a:spcPts val="0"/>
              </a:spcBef>
              <a:spcAft>
                <a:spcPts val="0"/>
              </a:spcAft>
              <a:buNone/>
              <a:defRPr b="1" sz="1300">
                <a:solidFill>
                  <a:schemeClr val="dk1"/>
                </a:solidFill>
                <a:latin typeface="Montserrat"/>
                <a:ea typeface="Montserrat"/>
                <a:cs typeface="Montserrat"/>
                <a:sym typeface="Montserrat"/>
              </a:defRPr>
            </a:lvl8pPr>
            <a:lvl9pPr lvl="8" rtl="0" algn="ctr">
              <a:spcBef>
                <a:spcPts val="0"/>
              </a:spcBef>
              <a:spcAft>
                <a:spcPts val="0"/>
              </a:spcAft>
              <a:buNone/>
              <a:defRPr b="1" sz="1300">
                <a:solidFill>
                  <a:schemeClr val="dk1"/>
                </a:solidFill>
                <a:latin typeface="Montserrat"/>
                <a:ea typeface="Montserrat"/>
                <a:cs typeface="Montserrat"/>
                <a:sym typeface="Montserrat"/>
              </a:defRPr>
            </a:lvl9pPr>
          </a:lstStyle>
          <a:p/>
        </p:txBody>
      </p:sp>
      <p:sp>
        <p:nvSpPr>
          <p:cNvPr id="88" name="Google Shape;88;p7"/>
          <p:cNvSpPr txBox="1"/>
          <p:nvPr>
            <p:ph idx="4" type="subTitle"/>
          </p:nvPr>
        </p:nvSpPr>
        <p:spPr>
          <a:xfrm>
            <a:off x="6467301" y="3277014"/>
            <a:ext cx="18018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solidFill>
                  <a:srgbClr val="212121"/>
                </a:solidFill>
                <a:latin typeface="Montserrat"/>
                <a:ea typeface="Montserrat"/>
                <a:cs typeface="Montserrat"/>
                <a:sym typeface="Montserrat"/>
              </a:defRPr>
            </a:lvl1pPr>
            <a:lvl2pPr lvl="1" rtl="0" algn="ctr">
              <a:spcBef>
                <a:spcPts val="1600"/>
              </a:spcBef>
              <a:spcAft>
                <a:spcPts val="0"/>
              </a:spcAft>
              <a:buNone/>
              <a:defRPr sz="1200">
                <a:solidFill>
                  <a:srgbClr val="212121"/>
                </a:solidFill>
                <a:latin typeface="Montserrat"/>
                <a:ea typeface="Montserrat"/>
                <a:cs typeface="Montserrat"/>
                <a:sym typeface="Montserrat"/>
              </a:defRPr>
            </a:lvl2pPr>
            <a:lvl3pPr lvl="2" rtl="0" algn="ctr">
              <a:spcBef>
                <a:spcPts val="1600"/>
              </a:spcBef>
              <a:spcAft>
                <a:spcPts val="0"/>
              </a:spcAft>
              <a:buNone/>
              <a:defRPr sz="1200">
                <a:solidFill>
                  <a:srgbClr val="212121"/>
                </a:solidFill>
                <a:latin typeface="Montserrat"/>
                <a:ea typeface="Montserrat"/>
                <a:cs typeface="Montserrat"/>
                <a:sym typeface="Montserrat"/>
              </a:defRPr>
            </a:lvl3pPr>
            <a:lvl4pPr lvl="3" rtl="0" algn="ctr">
              <a:spcBef>
                <a:spcPts val="1600"/>
              </a:spcBef>
              <a:spcAft>
                <a:spcPts val="0"/>
              </a:spcAft>
              <a:buNone/>
              <a:defRPr sz="1200">
                <a:solidFill>
                  <a:srgbClr val="212121"/>
                </a:solidFill>
                <a:latin typeface="Montserrat"/>
                <a:ea typeface="Montserrat"/>
                <a:cs typeface="Montserrat"/>
                <a:sym typeface="Montserrat"/>
              </a:defRPr>
            </a:lvl4pPr>
            <a:lvl5pPr lvl="4" rtl="0" algn="ctr">
              <a:spcBef>
                <a:spcPts val="1600"/>
              </a:spcBef>
              <a:spcAft>
                <a:spcPts val="0"/>
              </a:spcAft>
              <a:buNone/>
              <a:defRPr sz="1200">
                <a:solidFill>
                  <a:srgbClr val="212121"/>
                </a:solidFill>
                <a:latin typeface="Montserrat"/>
                <a:ea typeface="Montserrat"/>
                <a:cs typeface="Montserrat"/>
                <a:sym typeface="Montserrat"/>
              </a:defRPr>
            </a:lvl5pPr>
            <a:lvl6pPr lvl="5" rtl="0" algn="ctr">
              <a:spcBef>
                <a:spcPts val="1600"/>
              </a:spcBef>
              <a:spcAft>
                <a:spcPts val="0"/>
              </a:spcAft>
              <a:buNone/>
              <a:defRPr sz="1200">
                <a:solidFill>
                  <a:srgbClr val="212121"/>
                </a:solidFill>
                <a:latin typeface="Montserrat"/>
                <a:ea typeface="Montserrat"/>
                <a:cs typeface="Montserrat"/>
                <a:sym typeface="Montserrat"/>
              </a:defRPr>
            </a:lvl6pPr>
            <a:lvl7pPr lvl="6" rtl="0" algn="ctr">
              <a:spcBef>
                <a:spcPts val="1600"/>
              </a:spcBef>
              <a:spcAft>
                <a:spcPts val="0"/>
              </a:spcAft>
              <a:buNone/>
              <a:defRPr sz="1200">
                <a:solidFill>
                  <a:srgbClr val="212121"/>
                </a:solidFill>
                <a:latin typeface="Montserrat"/>
                <a:ea typeface="Montserrat"/>
                <a:cs typeface="Montserrat"/>
                <a:sym typeface="Montserrat"/>
              </a:defRPr>
            </a:lvl7pPr>
            <a:lvl8pPr lvl="7" rtl="0" algn="ctr">
              <a:spcBef>
                <a:spcPts val="1600"/>
              </a:spcBef>
              <a:spcAft>
                <a:spcPts val="0"/>
              </a:spcAft>
              <a:buNone/>
              <a:defRPr sz="1200">
                <a:solidFill>
                  <a:srgbClr val="212121"/>
                </a:solidFill>
                <a:latin typeface="Montserrat"/>
                <a:ea typeface="Montserrat"/>
                <a:cs typeface="Montserrat"/>
                <a:sym typeface="Montserrat"/>
              </a:defRPr>
            </a:lvl8pPr>
            <a:lvl9pPr lvl="8" rtl="0" algn="ctr">
              <a:spcBef>
                <a:spcPts val="1600"/>
              </a:spcBef>
              <a:spcAft>
                <a:spcPts val="1600"/>
              </a:spcAft>
              <a:buNone/>
              <a:defRPr sz="1200">
                <a:solidFill>
                  <a:srgbClr val="212121"/>
                </a:solidFill>
                <a:latin typeface="Montserrat"/>
                <a:ea typeface="Montserrat"/>
                <a:cs typeface="Montserrat"/>
                <a:sym typeface="Montserrat"/>
              </a:defRPr>
            </a:lvl9pPr>
          </a:lstStyle>
          <a:p/>
        </p:txBody>
      </p:sp>
      <p:sp>
        <p:nvSpPr>
          <p:cNvPr id="89" name="Google Shape;89;p7"/>
          <p:cNvSpPr/>
          <p:nvPr/>
        </p:nvSpPr>
        <p:spPr>
          <a:xfrm flipH="1" rot="-7521479">
            <a:off x="6915917"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rot="2442198">
            <a:off x="8956310"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rot="2442198">
            <a:off x="8734084"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2442198">
            <a:off x="6749028"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flipH="1" rot="-357560">
            <a:off x="7274674"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rot="7521479">
            <a:off x="-664745" y="-429339"/>
            <a:ext cx="2892828" cy="195361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flipH="1" rot="-2442198">
            <a:off x="282005" y="1761842"/>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flipH="1" rot="-2442198">
            <a:off x="2267061" y="101410"/>
            <a:ext cx="127912" cy="109703"/>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rot="357560">
            <a:off x="-1515451" y="-1476074"/>
            <a:ext cx="3384778" cy="290577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2442198">
            <a:off x="26593" y="1716494"/>
            <a:ext cx="161098" cy="16109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7"/>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00" name="Shape 100"/>
        <p:cNvGrpSpPr/>
        <p:nvPr/>
      </p:nvGrpSpPr>
      <p:grpSpPr>
        <a:xfrm>
          <a:off x="0" y="0"/>
          <a:ext cx="0" cy="0"/>
          <a:chOff x="0" y="0"/>
          <a:chExt cx="0" cy="0"/>
        </a:xfrm>
      </p:grpSpPr>
      <p:sp>
        <p:nvSpPr>
          <p:cNvPr id="101" name="Google Shape;101;p8"/>
          <p:cNvSpPr txBox="1"/>
          <p:nvPr>
            <p:ph type="title"/>
          </p:nvPr>
        </p:nvSpPr>
        <p:spPr>
          <a:xfrm>
            <a:off x="720000" y="445025"/>
            <a:ext cx="6519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Font typeface="Montserrat"/>
              <a:buNone/>
              <a:defRPr b="1" sz="2600">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8"/>
          <p:cNvSpPr/>
          <p:nvPr/>
        </p:nvSpPr>
        <p:spPr>
          <a:xfrm flipH="1" rot="10800000">
            <a:off x="6972427" y="102668"/>
            <a:ext cx="127913" cy="109704"/>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rot="-8883648">
            <a:off x="6805509" y="-1068846"/>
            <a:ext cx="3433408" cy="2318781"/>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rot="-9391677">
            <a:off x="8258884" y="-594598"/>
            <a:ext cx="3384786" cy="2905780"/>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flipH="1" rot="9408510">
            <a:off x="7142489" y="251440"/>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flipH="1" rot="7337629">
            <a:off x="8016390" y="969658"/>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8"/>
          <p:cNvPicPr preferRelativeResize="0"/>
          <p:nvPr/>
        </p:nvPicPr>
        <p:blipFill>
          <a:blip r:embed="rId2">
            <a:alphaModFix/>
          </a:blip>
          <a:stretch>
            <a:fillRect/>
          </a:stretch>
        </p:blipFill>
        <p:spPr>
          <a:xfrm>
            <a:off x="319338" y="4652675"/>
            <a:ext cx="1252399" cy="212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08" name="Shape 108"/>
        <p:cNvGrpSpPr/>
        <p:nvPr/>
      </p:nvGrpSpPr>
      <p:grpSpPr>
        <a:xfrm>
          <a:off x="0" y="0"/>
          <a:ext cx="0" cy="0"/>
          <a:chOff x="0" y="0"/>
          <a:chExt cx="0" cy="0"/>
        </a:xfrm>
      </p:grpSpPr>
      <p:sp>
        <p:nvSpPr>
          <p:cNvPr id="109" name="Google Shape;109;p9"/>
          <p:cNvSpPr txBox="1"/>
          <p:nvPr>
            <p:ph type="title"/>
          </p:nvPr>
        </p:nvSpPr>
        <p:spPr>
          <a:xfrm>
            <a:off x="4876075" y="1404588"/>
            <a:ext cx="3547800" cy="156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Font typeface="Montserrat"/>
              <a:buNone/>
              <a:defRPr b="1" sz="26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9"/>
          <p:cNvSpPr txBox="1"/>
          <p:nvPr>
            <p:ph idx="1" type="subTitle"/>
          </p:nvPr>
        </p:nvSpPr>
        <p:spPr>
          <a:xfrm>
            <a:off x="5784000" y="2969063"/>
            <a:ext cx="2640000" cy="858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dk2"/>
                </a:solidFill>
                <a:latin typeface="Montserrat"/>
                <a:ea typeface="Montserrat"/>
                <a:cs typeface="Montserrat"/>
                <a:sym typeface="Montserrat"/>
              </a:defRPr>
            </a:lvl1pPr>
            <a:lvl2pPr lvl="1" rtl="0" algn="r">
              <a:spcBef>
                <a:spcPts val="0"/>
              </a:spcBef>
              <a:spcAft>
                <a:spcPts val="0"/>
              </a:spcAft>
              <a:buNone/>
              <a:defRPr sz="1400">
                <a:solidFill>
                  <a:schemeClr val="dk2"/>
                </a:solidFill>
              </a:defRPr>
            </a:lvl2pPr>
            <a:lvl3pPr lvl="2" rtl="0" algn="r">
              <a:spcBef>
                <a:spcPts val="0"/>
              </a:spcBef>
              <a:spcAft>
                <a:spcPts val="0"/>
              </a:spcAft>
              <a:buNone/>
              <a:defRPr sz="1400">
                <a:solidFill>
                  <a:schemeClr val="dk2"/>
                </a:solidFill>
              </a:defRPr>
            </a:lvl3pPr>
            <a:lvl4pPr lvl="3" rtl="0" algn="r">
              <a:spcBef>
                <a:spcPts val="0"/>
              </a:spcBef>
              <a:spcAft>
                <a:spcPts val="0"/>
              </a:spcAft>
              <a:buNone/>
              <a:defRPr sz="1400">
                <a:solidFill>
                  <a:schemeClr val="dk2"/>
                </a:solidFill>
              </a:defRPr>
            </a:lvl4pPr>
            <a:lvl5pPr lvl="4" rtl="0" algn="r">
              <a:spcBef>
                <a:spcPts val="0"/>
              </a:spcBef>
              <a:spcAft>
                <a:spcPts val="0"/>
              </a:spcAft>
              <a:buNone/>
              <a:defRPr sz="1400">
                <a:solidFill>
                  <a:schemeClr val="dk2"/>
                </a:solidFill>
              </a:defRPr>
            </a:lvl5pPr>
            <a:lvl6pPr lvl="5" rtl="0" algn="r">
              <a:spcBef>
                <a:spcPts val="0"/>
              </a:spcBef>
              <a:spcAft>
                <a:spcPts val="0"/>
              </a:spcAft>
              <a:buNone/>
              <a:defRPr sz="1400">
                <a:solidFill>
                  <a:schemeClr val="dk2"/>
                </a:solidFill>
              </a:defRPr>
            </a:lvl6pPr>
            <a:lvl7pPr lvl="6" rtl="0" algn="r">
              <a:spcBef>
                <a:spcPts val="0"/>
              </a:spcBef>
              <a:spcAft>
                <a:spcPts val="0"/>
              </a:spcAft>
              <a:buNone/>
              <a:defRPr sz="1400">
                <a:solidFill>
                  <a:schemeClr val="dk2"/>
                </a:solidFill>
              </a:defRPr>
            </a:lvl7pPr>
            <a:lvl8pPr lvl="7" rtl="0" algn="r">
              <a:spcBef>
                <a:spcPts val="0"/>
              </a:spcBef>
              <a:spcAft>
                <a:spcPts val="0"/>
              </a:spcAft>
              <a:buNone/>
              <a:defRPr sz="1400">
                <a:solidFill>
                  <a:schemeClr val="dk2"/>
                </a:solidFill>
              </a:defRPr>
            </a:lvl8pPr>
            <a:lvl9pPr lvl="8" rtl="0" algn="r">
              <a:spcBef>
                <a:spcPts val="0"/>
              </a:spcBef>
              <a:spcAft>
                <a:spcPts val="0"/>
              </a:spcAft>
              <a:buNone/>
              <a:defRPr sz="1400">
                <a:solidFill>
                  <a:schemeClr val="dk2"/>
                </a:solidFill>
              </a:defRPr>
            </a:lvl9pPr>
          </a:lstStyle>
          <a:p/>
        </p:txBody>
      </p:sp>
      <p:sp>
        <p:nvSpPr>
          <p:cNvPr id="111" name="Google Shape;111;p9"/>
          <p:cNvSpPr/>
          <p:nvPr/>
        </p:nvSpPr>
        <p:spPr>
          <a:xfrm rot="-9402940">
            <a:off x="7227010" y="-1229347"/>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rot="3003405">
            <a:off x="8800006" y="899331"/>
            <a:ext cx="161104" cy="161104"/>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rot="3003405">
            <a:off x="8589268" y="799075"/>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rot="-9402940">
            <a:off x="7639810" y="-1004772"/>
            <a:ext cx="2481527" cy="1675922"/>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9"/>
          <p:cNvPicPr preferRelativeResize="0"/>
          <p:nvPr/>
        </p:nvPicPr>
        <p:blipFill>
          <a:blip r:embed="rId2">
            <a:alphaModFix/>
          </a:blip>
          <a:stretch>
            <a:fillRect/>
          </a:stretch>
        </p:blipFill>
        <p:spPr>
          <a:xfrm>
            <a:off x="319338" y="4652675"/>
            <a:ext cx="1252399" cy="212300"/>
          </a:xfrm>
          <a:prstGeom prst="rect">
            <a:avLst/>
          </a:prstGeom>
          <a:noFill/>
          <a:ln>
            <a:noFill/>
          </a:ln>
        </p:spPr>
      </p:pic>
      <p:sp>
        <p:nvSpPr>
          <p:cNvPr id="116" name="Google Shape;116;p9"/>
          <p:cNvSpPr/>
          <p:nvPr/>
        </p:nvSpPr>
        <p:spPr>
          <a:xfrm rot="7802315">
            <a:off x="-1309392" y="-179733"/>
            <a:ext cx="3398331" cy="1991114"/>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17" name="Shape 117"/>
        <p:cNvGrpSpPr/>
        <p:nvPr/>
      </p:nvGrpSpPr>
      <p:grpSpPr>
        <a:xfrm>
          <a:off x="0" y="0"/>
          <a:ext cx="0" cy="0"/>
          <a:chOff x="0" y="0"/>
          <a:chExt cx="0" cy="0"/>
        </a:xfrm>
      </p:grpSpPr>
      <p:sp>
        <p:nvSpPr>
          <p:cNvPr id="118" name="Google Shape;118;p10"/>
          <p:cNvSpPr txBox="1"/>
          <p:nvPr>
            <p:ph type="title"/>
          </p:nvPr>
        </p:nvSpPr>
        <p:spPr>
          <a:xfrm>
            <a:off x="1503000" y="-339275"/>
            <a:ext cx="6138000" cy="212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
              <a:buFont typeface="Montserrat"/>
              <a:buNone/>
              <a:defRPr b="1" sz="2700">
                <a:latin typeface="Montserrat"/>
                <a:ea typeface="Montserrat"/>
                <a:cs typeface="Montserrat"/>
                <a:sym typeface="Montserra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19" name="Google Shape;119;p10"/>
          <p:cNvSpPr/>
          <p:nvPr/>
        </p:nvSpPr>
        <p:spPr>
          <a:xfrm flipH="1" rot="-1391490">
            <a:off x="351803" y="191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flipH="1" rot="-1391490">
            <a:off x="1899553" y="666523"/>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flipH="1" rot="1332938">
            <a:off x="-1303955" y="3817764"/>
            <a:ext cx="3711563" cy="2133587"/>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rot="1000054">
            <a:off x="-1653409" y="3316301"/>
            <a:ext cx="2481410" cy="1675829"/>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rot="-2997759">
            <a:off x="7185747" y="3737984"/>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flipH="1" rot="9408510">
            <a:off x="8664369" y="308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flipH="1" rot="9408510">
            <a:off x="6913889" y="4495415"/>
            <a:ext cx="161102" cy="161102"/>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rot="9408510">
            <a:off x="7116619" y="4339737"/>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flipH="1" rot="-2524982">
            <a:off x="7343404" y="3473195"/>
            <a:ext cx="3711490" cy="2133546"/>
          </a:xfrm>
          <a:custGeom>
            <a:rect b="b" l="l" r="r" t="t"/>
            <a:pathLst>
              <a:path extrusionOk="0" h="48861" w="84998">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rot="-2857874">
            <a:off x="6882112" y="4254471"/>
            <a:ext cx="2481439" cy="167589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0"/>
          <p:cNvPicPr preferRelativeResize="0"/>
          <p:nvPr/>
        </p:nvPicPr>
        <p:blipFill>
          <a:blip r:embed="rId2">
            <a:alphaModFix/>
          </a:blip>
          <a:stretch>
            <a:fillRect/>
          </a:stretch>
        </p:blipFill>
        <p:spPr>
          <a:xfrm>
            <a:off x="319325" y="4652664"/>
            <a:ext cx="1252436" cy="212300"/>
          </a:xfrm>
          <a:prstGeom prst="rect">
            <a:avLst/>
          </a:prstGeom>
          <a:noFill/>
          <a:ln>
            <a:noFill/>
          </a:ln>
        </p:spPr>
      </p:pic>
      <p:sp>
        <p:nvSpPr>
          <p:cNvPr id="130" name="Google Shape;130;p10"/>
          <p:cNvSpPr/>
          <p:nvPr/>
        </p:nvSpPr>
        <p:spPr>
          <a:xfrm rot="7802241">
            <a:off x="-1177503" y="-718207"/>
            <a:ext cx="2481544" cy="167596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00375" y="5530375"/>
            <a:ext cx="7704000" cy="3450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8.png"/><Relationship Id="rId11" Type="http://schemas.openxmlformats.org/officeDocument/2006/relationships/image" Target="../media/image12.png"/><Relationship Id="rId10" Type="http://schemas.openxmlformats.org/officeDocument/2006/relationships/image" Target="../media/image22.png"/><Relationship Id="rId13" Type="http://schemas.openxmlformats.org/officeDocument/2006/relationships/image" Target="../media/image15.png"/><Relationship Id="rId1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31.png"/><Relationship Id="rId11" Type="http://schemas.openxmlformats.org/officeDocument/2006/relationships/image" Target="../media/image32.png"/><Relationship Id="rId10" Type="http://schemas.openxmlformats.org/officeDocument/2006/relationships/image" Target="../media/image42.png"/><Relationship Id="rId12"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40.png"/><Relationship Id="rId1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PALET &amp; FONT</a:t>
            </a:r>
            <a:endParaRPr b="1" sz="2600">
              <a:solidFill>
                <a:schemeClr val="dk1"/>
              </a:solidFill>
              <a:latin typeface="Montserrat"/>
              <a:ea typeface="Montserrat"/>
              <a:cs typeface="Montserrat"/>
              <a:sym typeface="Montserrat"/>
            </a:endParaRPr>
          </a:p>
        </p:txBody>
      </p:sp>
      <p:sp>
        <p:nvSpPr>
          <p:cNvPr id="424" name="Google Shape;424;p33"/>
          <p:cNvSpPr/>
          <p:nvPr/>
        </p:nvSpPr>
        <p:spPr>
          <a:xfrm>
            <a:off x="1217363" y="1228725"/>
            <a:ext cx="1066800" cy="10668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5" name="Google Shape;425;p33"/>
          <p:cNvSpPr/>
          <p:nvPr/>
        </p:nvSpPr>
        <p:spPr>
          <a:xfrm>
            <a:off x="2590188" y="1228725"/>
            <a:ext cx="1066800" cy="1066800"/>
          </a:xfrm>
          <a:prstGeom prst="rect">
            <a:avLst/>
          </a:prstGeom>
          <a:solidFill>
            <a:srgbClr val="0911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6" name="Google Shape;426;p33"/>
          <p:cNvSpPr/>
          <p:nvPr/>
        </p:nvSpPr>
        <p:spPr>
          <a:xfrm>
            <a:off x="3963013" y="1228725"/>
            <a:ext cx="1066800" cy="1066800"/>
          </a:xfrm>
          <a:prstGeom prst="rect">
            <a:avLst/>
          </a:prstGeom>
          <a:solidFill>
            <a:srgbClr val="AD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7" name="Google Shape;427;p33"/>
          <p:cNvSpPr/>
          <p:nvPr/>
        </p:nvSpPr>
        <p:spPr>
          <a:xfrm>
            <a:off x="5335838" y="1228725"/>
            <a:ext cx="1066800" cy="1066800"/>
          </a:xfrm>
          <a:prstGeom prst="rect">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8" name="Google Shape;428;p33"/>
          <p:cNvSpPr txBox="1"/>
          <p:nvPr/>
        </p:nvSpPr>
        <p:spPr>
          <a:xfrm>
            <a:off x="1219200" y="2381250"/>
            <a:ext cx="10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Montserrat"/>
                <a:ea typeface="Montserrat"/>
                <a:cs typeface="Montserrat"/>
                <a:sym typeface="Montserrat"/>
              </a:rPr>
              <a:t>#5930f2ff</a:t>
            </a:r>
            <a:endParaRPr sz="1200">
              <a:solidFill>
                <a:schemeClr val="dk1"/>
              </a:solidFill>
              <a:latin typeface="Montserrat"/>
              <a:ea typeface="Montserrat"/>
              <a:cs typeface="Montserrat"/>
              <a:sym typeface="Montserrat"/>
            </a:endParaRPr>
          </a:p>
        </p:txBody>
      </p:sp>
      <p:sp>
        <p:nvSpPr>
          <p:cNvPr id="429" name="Google Shape;429;p33"/>
          <p:cNvSpPr txBox="1"/>
          <p:nvPr/>
        </p:nvSpPr>
        <p:spPr>
          <a:xfrm>
            <a:off x="2591113" y="2381250"/>
            <a:ext cx="10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Montserrat"/>
                <a:ea typeface="Montserrat"/>
                <a:cs typeface="Montserrat"/>
                <a:sym typeface="Montserrat"/>
              </a:rPr>
              <a:t>#091158ff</a:t>
            </a:r>
            <a:endParaRPr sz="1200">
              <a:solidFill>
                <a:schemeClr val="dk1"/>
              </a:solidFill>
              <a:latin typeface="Montserrat"/>
              <a:ea typeface="Montserrat"/>
              <a:cs typeface="Montserrat"/>
              <a:sym typeface="Montserrat"/>
            </a:endParaRPr>
          </a:p>
        </p:txBody>
      </p:sp>
      <p:sp>
        <p:nvSpPr>
          <p:cNvPr id="430" name="Google Shape;430;p33"/>
          <p:cNvSpPr txBox="1"/>
          <p:nvPr/>
        </p:nvSpPr>
        <p:spPr>
          <a:xfrm>
            <a:off x="3963025" y="2381250"/>
            <a:ext cx="10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Montserrat"/>
                <a:ea typeface="Montserrat"/>
                <a:cs typeface="Montserrat"/>
                <a:sym typeface="Montserrat"/>
              </a:rPr>
              <a:t>#adbdf8ff</a:t>
            </a:r>
            <a:endParaRPr sz="1200">
              <a:solidFill>
                <a:schemeClr val="dk1"/>
              </a:solidFill>
              <a:latin typeface="Montserrat"/>
              <a:ea typeface="Montserrat"/>
              <a:cs typeface="Montserrat"/>
              <a:sym typeface="Montserrat"/>
            </a:endParaRPr>
          </a:p>
        </p:txBody>
      </p:sp>
      <p:sp>
        <p:nvSpPr>
          <p:cNvPr id="431" name="Google Shape;431;p33"/>
          <p:cNvSpPr txBox="1"/>
          <p:nvPr/>
        </p:nvSpPr>
        <p:spPr>
          <a:xfrm>
            <a:off x="5334925" y="2381250"/>
            <a:ext cx="10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Montserrat"/>
                <a:ea typeface="Montserrat"/>
                <a:cs typeface="Montserrat"/>
                <a:sym typeface="Montserrat"/>
              </a:rPr>
              <a:t>#5af1d1ff</a:t>
            </a:r>
            <a:endParaRPr sz="1200">
              <a:solidFill>
                <a:schemeClr val="dk1"/>
              </a:solidFill>
              <a:latin typeface="Montserrat"/>
              <a:ea typeface="Montserrat"/>
              <a:cs typeface="Montserrat"/>
              <a:sym typeface="Montserrat"/>
            </a:endParaRPr>
          </a:p>
        </p:txBody>
      </p:sp>
      <p:sp>
        <p:nvSpPr>
          <p:cNvPr id="432" name="Google Shape;432;p33"/>
          <p:cNvSpPr txBox="1"/>
          <p:nvPr/>
        </p:nvSpPr>
        <p:spPr>
          <a:xfrm>
            <a:off x="2990850" y="2895600"/>
            <a:ext cx="3107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dk1"/>
                </a:solidFill>
                <a:latin typeface="Montserrat"/>
                <a:ea typeface="Montserrat"/>
                <a:cs typeface="Montserrat"/>
                <a:sym typeface="Montserrat"/>
              </a:rPr>
              <a:t>Montserrat</a:t>
            </a:r>
            <a:endParaRPr b="1" sz="1900">
              <a:solidFill>
                <a:schemeClr val="dk1"/>
              </a:solidFill>
              <a:latin typeface="Montserrat"/>
              <a:ea typeface="Montserrat"/>
              <a:cs typeface="Montserrat"/>
              <a:sym typeface="Montserrat"/>
            </a:endParaRPr>
          </a:p>
        </p:txBody>
      </p:sp>
      <p:sp>
        <p:nvSpPr>
          <p:cNvPr id="433" name="Google Shape;433;p33"/>
          <p:cNvSpPr txBox="1"/>
          <p:nvPr/>
        </p:nvSpPr>
        <p:spPr>
          <a:xfrm>
            <a:off x="1863150" y="3374775"/>
            <a:ext cx="5362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chemeClr val="dk1"/>
                </a:solidFill>
                <a:latin typeface="Montserrat"/>
                <a:ea typeface="Montserrat"/>
                <a:cs typeface="Montserrat"/>
                <a:sym typeface="Montserrat"/>
              </a:rPr>
              <a:t>Aa Bb Cc Dd Ee Ff Gg Hh Ii Jj Kk Ll Mm Nn Oo Pp Qq Rr Ss Tt Uu Vv Ww Xx Yy Zz</a:t>
            </a:r>
            <a:endParaRPr sz="1900">
              <a:solidFill>
                <a:schemeClr val="dk1"/>
              </a:solidFill>
              <a:latin typeface="Montserrat"/>
              <a:ea typeface="Montserrat"/>
              <a:cs typeface="Montserrat"/>
              <a:sym typeface="Montserrat"/>
            </a:endParaRPr>
          </a:p>
        </p:txBody>
      </p:sp>
      <p:sp>
        <p:nvSpPr>
          <p:cNvPr id="434" name="Google Shape;434;p33"/>
          <p:cNvSpPr txBox="1"/>
          <p:nvPr/>
        </p:nvSpPr>
        <p:spPr>
          <a:xfrm>
            <a:off x="1981200" y="4060725"/>
            <a:ext cx="5362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chemeClr val="dk1"/>
                </a:solidFill>
                <a:latin typeface="Montserrat"/>
                <a:ea typeface="Montserrat"/>
                <a:cs typeface="Montserrat"/>
                <a:sym typeface="Montserrat"/>
              </a:rPr>
              <a:t>1 2 3 4 5 6 7 8 9 </a:t>
            </a:r>
            <a:endParaRPr sz="1900">
              <a:solidFill>
                <a:schemeClr val="dk1"/>
              </a:solidFill>
              <a:latin typeface="Montserrat"/>
              <a:ea typeface="Montserrat"/>
              <a:cs typeface="Montserrat"/>
              <a:sym typeface="Montserrat"/>
            </a:endParaRPr>
          </a:p>
          <a:p>
            <a:pPr indent="0" lvl="0" marL="0" rtl="0" algn="ctr">
              <a:spcBef>
                <a:spcPts val="0"/>
              </a:spcBef>
              <a:spcAft>
                <a:spcPts val="0"/>
              </a:spcAft>
              <a:buNone/>
            </a:pPr>
            <a:r>
              <a:rPr lang="en-GB" sz="1900">
                <a:solidFill>
                  <a:schemeClr val="dk1"/>
                </a:solidFill>
                <a:latin typeface="Montserrat"/>
                <a:ea typeface="Montserrat"/>
                <a:cs typeface="Montserrat"/>
                <a:sym typeface="Montserrat"/>
              </a:rPr>
              <a:t>&amp; é è ê ë à â ä o ö ô ? ! ; .&lt; &gt; @ </a:t>
            </a:r>
            <a:endParaRPr sz="1900">
              <a:solidFill>
                <a:schemeClr val="dk1"/>
              </a:solidFill>
              <a:latin typeface="Montserrat"/>
              <a:ea typeface="Montserrat"/>
              <a:cs typeface="Montserrat"/>
              <a:sym typeface="Montserrat"/>
            </a:endParaRPr>
          </a:p>
        </p:txBody>
      </p:sp>
      <p:sp>
        <p:nvSpPr>
          <p:cNvPr id="435" name="Google Shape;435;p33"/>
          <p:cNvSpPr/>
          <p:nvPr/>
        </p:nvSpPr>
        <p:spPr>
          <a:xfrm>
            <a:off x="6709588" y="1228725"/>
            <a:ext cx="1066800" cy="1066800"/>
          </a:xfrm>
          <a:prstGeom prst="rect">
            <a:avLst/>
          </a:prstGeom>
          <a:solidFill>
            <a:srgbClr val="A6F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6" name="Google Shape;436;p33"/>
          <p:cNvSpPr txBox="1"/>
          <p:nvPr/>
        </p:nvSpPr>
        <p:spPr>
          <a:xfrm>
            <a:off x="6708675" y="2381250"/>
            <a:ext cx="10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Montserrat"/>
                <a:ea typeface="Montserrat"/>
                <a:cs typeface="Montserrat"/>
                <a:sym typeface="Montserrat"/>
              </a:rPr>
              <a:t>#a6ffecff</a:t>
            </a:r>
            <a:endParaRPr sz="12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pic>
        <p:nvPicPr>
          <p:cNvPr id="555" name="Google Shape;555;p42"/>
          <p:cNvPicPr preferRelativeResize="0"/>
          <p:nvPr/>
        </p:nvPicPr>
        <p:blipFill>
          <a:blip r:embed="rId3">
            <a:alphaModFix/>
          </a:blip>
          <a:stretch>
            <a:fillRect/>
          </a:stretch>
        </p:blipFill>
        <p:spPr>
          <a:xfrm>
            <a:off x="1160950" y="626625"/>
            <a:ext cx="3890225" cy="3890225"/>
          </a:xfrm>
          <a:prstGeom prst="rect">
            <a:avLst/>
          </a:prstGeom>
          <a:noFill/>
          <a:ln>
            <a:noFill/>
          </a:ln>
        </p:spPr>
      </p:pic>
      <p:sp>
        <p:nvSpPr>
          <p:cNvPr id="556" name="Google Shape;556;p42"/>
          <p:cNvSpPr txBox="1"/>
          <p:nvPr>
            <p:ph type="title"/>
          </p:nvPr>
        </p:nvSpPr>
        <p:spPr>
          <a:xfrm>
            <a:off x="5070300" y="2122650"/>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TIT</a:t>
            </a:r>
            <a:r>
              <a:rPr lang="en-GB"/>
              <a:t>L</a:t>
            </a:r>
            <a:r>
              <a:rPr b="1" lang="en-GB" sz="2600"/>
              <a:t>E</a:t>
            </a:r>
            <a:endParaRPr b="1" sz="26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p43"/>
          <p:cNvSpPr txBox="1"/>
          <p:nvPr>
            <p:ph type="title"/>
          </p:nvPr>
        </p:nvSpPr>
        <p:spPr>
          <a:xfrm>
            <a:off x="720000" y="445025"/>
            <a:ext cx="6042900" cy="10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TITLE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p44"/>
          <p:cNvSpPr/>
          <p:nvPr/>
        </p:nvSpPr>
        <p:spPr>
          <a:xfrm>
            <a:off x="6865184" y="2225297"/>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rot="2472471">
            <a:off x="4161411" y="2217492"/>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44"/>
          <p:cNvSpPr/>
          <p:nvPr/>
        </p:nvSpPr>
        <p:spPr>
          <a:xfrm>
            <a:off x="1459771" y="2218188"/>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txBox="1"/>
          <p:nvPr>
            <p:ph type="title"/>
          </p:nvPr>
        </p:nvSpPr>
        <p:spPr>
          <a:xfrm>
            <a:off x="720000" y="445025"/>
            <a:ext cx="4949100" cy="10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TITLE</a:t>
            </a:r>
            <a:endParaRPr/>
          </a:p>
        </p:txBody>
      </p:sp>
      <p:sp>
        <p:nvSpPr>
          <p:cNvPr id="570" name="Google Shape;570;p44"/>
          <p:cNvSpPr txBox="1"/>
          <p:nvPr>
            <p:ph idx="1" type="subTitle"/>
          </p:nvPr>
        </p:nvSpPr>
        <p:spPr>
          <a:xfrm>
            <a:off x="932100" y="2336675"/>
            <a:ext cx="1897800" cy="3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TITLE</a:t>
            </a:r>
            <a:endParaRPr/>
          </a:p>
        </p:txBody>
      </p:sp>
      <p:sp>
        <p:nvSpPr>
          <p:cNvPr id="571" name="Google Shape;571;p44"/>
          <p:cNvSpPr txBox="1"/>
          <p:nvPr>
            <p:ph idx="2" type="subTitle"/>
          </p:nvPr>
        </p:nvSpPr>
        <p:spPr>
          <a:xfrm>
            <a:off x="932100" y="3080300"/>
            <a:ext cx="18978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TEXT</a:t>
            </a:r>
            <a:endParaRPr/>
          </a:p>
        </p:txBody>
      </p:sp>
      <p:sp>
        <p:nvSpPr>
          <p:cNvPr id="572" name="Google Shape;572;p44"/>
          <p:cNvSpPr txBox="1"/>
          <p:nvPr>
            <p:ph idx="3" type="subTitle"/>
          </p:nvPr>
        </p:nvSpPr>
        <p:spPr>
          <a:xfrm>
            <a:off x="3623100" y="2336675"/>
            <a:ext cx="1897800" cy="3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TITLE</a:t>
            </a:r>
            <a:endParaRPr/>
          </a:p>
        </p:txBody>
      </p:sp>
      <p:sp>
        <p:nvSpPr>
          <p:cNvPr id="573" name="Google Shape;573;p44"/>
          <p:cNvSpPr txBox="1"/>
          <p:nvPr>
            <p:ph idx="4" type="subTitle"/>
          </p:nvPr>
        </p:nvSpPr>
        <p:spPr>
          <a:xfrm>
            <a:off x="3623100" y="3080300"/>
            <a:ext cx="18978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TEXT</a:t>
            </a:r>
            <a:endParaRPr/>
          </a:p>
        </p:txBody>
      </p:sp>
      <p:sp>
        <p:nvSpPr>
          <p:cNvPr id="574" name="Google Shape;574;p44"/>
          <p:cNvSpPr txBox="1"/>
          <p:nvPr>
            <p:ph idx="5" type="subTitle"/>
          </p:nvPr>
        </p:nvSpPr>
        <p:spPr>
          <a:xfrm>
            <a:off x="6314100" y="2336675"/>
            <a:ext cx="1897800" cy="3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TITLE</a:t>
            </a:r>
            <a:endParaRPr/>
          </a:p>
        </p:txBody>
      </p:sp>
      <p:sp>
        <p:nvSpPr>
          <p:cNvPr id="575" name="Google Shape;575;p44"/>
          <p:cNvSpPr txBox="1"/>
          <p:nvPr>
            <p:ph idx="6" type="subTitle"/>
          </p:nvPr>
        </p:nvSpPr>
        <p:spPr>
          <a:xfrm>
            <a:off x="6314100" y="3080300"/>
            <a:ext cx="18978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sp>
        <p:nvSpPr>
          <p:cNvPr id="580" name="Google Shape;580;p45"/>
          <p:cNvSpPr txBox="1"/>
          <p:nvPr>
            <p:ph type="title"/>
          </p:nvPr>
        </p:nvSpPr>
        <p:spPr>
          <a:xfrm>
            <a:off x="2690550" y="445025"/>
            <a:ext cx="3762900" cy="10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TITLE</a:t>
            </a:r>
            <a:endParaRPr/>
          </a:p>
        </p:txBody>
      </p:sp>
      <p:sp>
        <p:nvSpPr>
          <p:cNvPr id="581" name="Google Shape;581;p45"/>
          <p:cNvSpPr txBox="1"/>
          <p:nvPr>
            <p:ph idx="1" type="subTitle"/>
          </p:nvPr>
        </p:nvSpPr>
        <p:spPr>
          <a:xfrm>
            <a:off x="873302" y="2610113"/>
            <a:ext cx="1801800" cy="3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TITRE</a:t>
            </a:r>
            <a:endParaRPr/>
          </a:p>
        </p:txBody>
      </p:sp>
      <p:sp>
        <p:nvSpPr>
          <p:cNvPr id="582" name="Google Shape;582;p45"/>
          <p:cNvSpPr txBox="1"/>
          <p:nvPr>
            <p:ph idx="2" type="subTitle"/>
          </p:nvPr>
        </p:nvSpPr>
        <p:spPr>
          <a:xfrm>
            <a:off x="871715" y="3277014"/>
            <a:ext cx="18018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TEXT</a:t>
            </a:r>
            <a:endParaRPr/>
          </a:p>
        </p:txBody>
      </p:sp>
      <p:sp>
        <p:nvSpPr>
          <p:cNvPr id="583" name="Google Shape;583;p45"/>
          <p:cNvSpPr txBox="1"/>
          <p:nvPr>
            <p:ph idx="3" type="subTitle"/>
          </p:nvPr>
        </p:nvSpPr>
        <p:spPr>
          <a:xfrm>
            <a:off x="6468888" y="2610113"/>
            <a:ext cx="1801800" cy="3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TITRE</a:t>
            </a:r>
            <a:endParaRPr/>
          </a:p>
        </p:txBody>
      </p:sp>
      <p:sp>
        <p:nvSpPr>
          <p:cNvPr id="584" name="Google Shape;584;p45"/>
          <p:cNvSpPr txBox="1"/>
          <p:nvPr>
            <p:ph idx="4" type="subTitle"/>
          </p:nvPr>
        </p:nvSpPr>
        <p:spPr>
          <a:xfrm>
            <a:off x="6467301" y="3277014"/>
            <a:ext cx="18018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TEXT</a:t>
            </a:r>
            <a:endParaRPr/>
          </a:p>
        </p:txBody>
      </p:sp>
      <p:sp>
        <p:nvSpPr>
          <p:cNvPr id="585" name="Google Shape;585;p45"/>
          <p:cNvSpPr/>
          <p:nvPr/>
        </p:nvSpPr>
        <p:spPr>
          <a:xfrm rot="2472471">
            <a:off x="6955726" y="2422827"/>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1361215" y="2393920"/>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pic>
        <p:nvPicPr>
          <p:cNvPr id="591" name="Google Shape;591;p46"/>
          <p:cNvPicPr preferRelativeResize="0"/>
          <p:nvPr/>
        </p:nvPicPr>
        <p:blipFill rotWithShape="1">
          <a:blip r:embed="rId3">
            <a:alphaModFix/>
          </a:blip>
          <a:srcRect b="0" l="0" r="0" t="0"/>
          <a:stretch/>
        </p:blipFill>
        <p:spPr>
          <a:xfrm>
            <a:off x="197050" y="1401224"/>
            <a:ext cx="3878851" cy="2909150"/>
          </a:xfrm>
          <a:prstGeom prst="rect">
            <a:avLst/>
          </a:prstGeom>
          <a:noFill/>
          <a:ln>
            <a:noFill/>
          </a:ln>
        </p:spPr>
      </p:pic>
      <p:sp>
        <p:nvSpPr>
          <p:cNvPr id="592" name="Google Shape;592;p46"/>
          <p:cNvSpPr/>
          <p:nvPr/>
        </p:nvSpPr>
        <p:spPr>
          <a:xfrm rot="-7634005">
            <a:off x="2873848" y="220168"/>
            <a:ext cx="6720319" cy="4791906"/>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sp>
        <p:nvSpPr>
          <p:cNvPr id="593" name="Google Shape;593;p46"/>
          <p:cNvSpPr txBox="1"/>
          <p:nvPr>
            <p:ph type="title"/>
          </p:nvPr>
        </p:nvSpPr>
        <p:spPr>
          <a:xfrm>
            <a:off x="4338400" y="1730038"/>
            <a:ext cx="3547800" cy="156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TITLE</a:t>
            </a:r>
            <a:endParaRPr/>
          </a:p>
        </p:txBody>
      </p:sp>
      <p:sp>
        <p:nvSpPr>
          <p:cNvPr id="594" name="Google Shape;594;p46"/>
          <p:cNvSpPr txBox="1"/>
          <p:nvPr>
            <p:ph idx="1" type="subTitle"/>
          </p:nvPr>
        </p:nvSpPr>
        <p:spPr>
          <a:xfrm>
            <a:off x="5246200" y="2322738"/>
            <a:ext cx="2640000" cy="85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TEXT</a:t>
            </a:r>
            <a:endParaRPr/>
          </a:p>
        </p:txBody>
      </p:sp>
      <p:sp>
        <p:nvSpPr>
          <p:cNvPr id="595" name="Google Shape;595;p46"/>
          <p:cNvSpPr/>
          <p:nvPr/>
        </p:nvSpPr>
        <p:spPr>
          <a:xfrm flipH="1" rot="7337629">
            <a:off x="4844293" y="4170808"/>
            <a:ext cx="127917" cy="109707"/>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flipH="1" rot="-1944689">
            <a:off x="4233405" y="110976"/>
            <a:ext cx="161108" cy="161108"/>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flipH="1" rot="-1944689">
            <a:off x="4095326" y="345529"/>
            <a:ext cx="127920" cy="109709"/>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1" name="Shape 601"/>
        <p:cNvGrpSpPr/>
        <p:nvPr/>
      </p:nvGrpSpPr>
      <p:grpSpPr>
        <a:xfrm>
          <a:off x="0" y="0"/>
          <a:ext cx="0" cy="0"/>
          <a:chOff x="0" y="0"/>
          <a:chExt cx="0" cy="0"/>
        </a:xfrm>
      </p:grpSpPr>
      <p:sp>
        <p:nvSpPr>
          <p:cNvPr id="602" name="Google Shape;602;p47"/>
          <p:cNvSpPr/>
          <p:nvPr/>
        </p:nvSpPr>
        <p:spPr>
          <a:xfrm rot="-1887827">
            <a:off x="-3149" y="-1170127"/>
            <a:ext cx="4988111" cy="3368543"/>
          </a:xfrm>
          <a:custGeom>
            <a:rect b="b" l="l" r="r" t="t"/>
            <a:pathLst>
              <a:path extrusionOk="0" h="48355" w="71601">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txBox="1"/>
          <p:nvPr>
            <p:ph type="title"/>
          </p:nvPr>
        </p:nvSpPr>
        <p:spPr>
          <a:xfrm>
            <a:off x="720000" y="445025"/>
            <a:ext cx="5680800" cy="1079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TITLE</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7" name="Shape 607"/>
        <p:cNvGrpSpPr/>
        <p:nvPr/>
      </p:nvGrpSpPr>
      <p:grpSpPr>
        <a:xfrm>
          <a:off x="0" y="0"/>
          <a:ext cx="0" cy="0"/>
          <a:chOff x="0" y="0"/>
          <a:chExt cx="0" cy="0"/>
        </a:xfrm>
      </p:grpSpPr>
      <p:sp>
        <p:nvSpPr>
          <p:cNvPr id="608" name="Google Shape;608;p48"/>
          <p:cNvSpPr txBox="1"/>
          <p:nvPr>
            <p:ph type="title"/>
          </p:nvPr>
        </p:nvSpPr>
        <p:spPr>
          <a:xfrm>
            <a:off x="1503000" y="-339275"/>
            <a:ext cx="6138000" cy="21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TITLE</a:t>
            </a:r>
            <a:endParaRPr/>
          </a:p>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2" name="Shape 612"/>
        <p:cNvGrpSpPr/>
        <p:nvPr/>
      </p:nvGrpSpPr>
      <p:grpSpPr>
        <a:xfrm>
          <a:off x="0" y="0"/>
          <a:ext cx="0" cy="0"/>
          <a:chOff x="0" y="0"/>
          <a:chExt cx="0" cy="0"/>
        </a:xfrm>
      </p:grpSpPr>
      <p:sp>
        <p:nvSpPr>
          <p:cNvPr id="613" name="Google Shape;613;p49"/>
          <p:cNvSpPr txBox="1"/>
          <p:nvPr>
            <p:ph type="title"/>
          </p:nvPr>
        </p:nvSpPr>
        <p:spPr>
          <a:xfrm>
            <a:off x="1283125" y="293700"/>
            <a:ext cx="657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TITRE</a:t>
            </a:r>
            <a:endParaRPr b="1">
              <a:latin typeface="Montserrat"/>
              <a:ea typeface="Montserrat"/>
              <a:cs typeface="Montserrat"/>
              <a:sym typeface="Montserrat"/>
            </a:endParaRPr>
          </a:p>
        </p:txBody>
      </p:sp>
      <p:sp>
        <p:nvSpPr>
          <p:cNvPr id="614" name="Google Shape;614;p49"/>
          <p:cNvSpPr/>
          <p:nvPr/>
        </p:nvSpPr>
        <p:spPr>
          <a:xfrm>
            <a:off x="3718520" y="2407005"/>
            <a:ext cx="1906482" cy="1237858"/>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4D6BD6">
              <a:alpha val="6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3165875" y="1746060"/>
            <a:ext cx="1906482" cy="1237858"/>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FFFFFF">
              <a:alpha val="6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4244545" y="1746060"/>
            <a:ext cx="1906482" cy="1237858"/>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8BA5FF">
              <a:alpha val="6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a:off x="3554906" y="2300711"/>
            <a:ext cx="2233742" cy="1450344"/>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3002261" y="1639766"/>
            <a:ext cx="2233742" cy="1450344"/>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4080931" y="1639766"/>
            <a:ext cx="2233742" cy="1450344"/>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txBox="1"/>
          <p:nvPr/>
        </p:nvSpPr>
        <p:spPr>
          <a:xfrm>
            <a:off x="720000" y="2265804"/>
            <a:ext cx="1897800" cy="34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600">
                <a:solidFill>
                  <a:schemeClr val="lt1"/>
                </a:solidFill>
                <a:latin typeface="Changa One"/>
                <a:ea typeface="Changa One"/>
                <a:cs typeface="Changa One"/>
                <a:sym typeface="Changa One"/>
              </a:rPr>
              <a:t>30% Government</a:t>
            </a:r>
            <a:endParaRPr sz="1600">
              <a:solidFill>
                <a:schemeClr val="lt1"/>
              </a:solidFill>
              <a:latin typeface="Changa One"/>
              <a:ea typeface="Changa One"/>
              <a:cs typeface="Changa One"/>
              <a:sym typeface="Changa One"/>
            </a:endParaRPr>
          </a:p>
        </p:txBody>
      </p:sp>
      <p:sp>
        <p:nvSpPr>
          <p:cNvPr id="621" name="Google Shape;621;p49"/>
          <p:cNvSpPr txBox="1"/>
          <p:nvPr/>
        </p:nvSpPr>
        <p:spPr>
          <a:xfrm>
            <a:off x="6519689" y="2265804"/>
            <a:ext cx="18978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hanga One"/>
                <a:ea typeface="Changa One"/>
                <a:cs typeface="Changa One"/>
                <a:sym typeface="Changa One"/>
              </a:rPr>
              <a:t>TEXT</a:t>
            </a:r>
            <a:endParaRPr>
              <a:solidFill>
                <a:schemeClr val="dk1"/>
              </a:solidFill>
              <a:latin typeface="Changa One"/>
              <a:ea typeface="Changa One"/>
              <a:cs typeface="Changa One"/>
              <a:sym typeface="Changa One"/>
            </a:endParaRPr>
          </a:p>
        </p:txBody>
      </p:sp>
      <p:sp>
        <p:nvSpPr>
          <p:cNvPr id="622" name="Google Shape;622;p49"/>
          <p:cNvSpPr txBox="1"/>
          <p:nvPr/>
        </p:nvSpPr>
        <p:spPr>
          <a:xfrm>
            <a:off x="720000" y="3530766"/>
            <a:ext cx="1897800" cy="34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chemeClr val="dk1"/>
                </a:solidFill>
                <a:latin typeface="Changa One"/>
                <a:ea typeface="Changa One"/>
                <a:cs typeface="Changa One"/>
                <a:sym typeface="Changa One"/>
              </a:rPr>
              <a:t>TEXT</a:t>
            </a:r>
            <a:endParaRPr>
              <a:solidFill>
                <a:srgbClr val="0D1E51"/>
              </a:solidFill>
              <a:latin typeface="Changa One"/>
              <a:ea typeface="Changa One"/>
              <a:cs typeface="Changa One"/>
              <a:sym typeface="Changa One"/>
            </a:endParaRPr>
          </a:p>
        </p:txBody>
      </p:sp>
      <p:cxnSp>
        <p:nvCxnSpPr>
          <p:cNvPr id="623" name="Google Shape;623;p49"/>
          <p:cNvCxnSpPr>
            <a:stCxn id="620" idx="3"/>
          </p:cNvCxnSpPr>
          <p:nvPr/>
        </p:nvCxnSpPr>
        <p:spPr>
          <a:xfrm>
            <a:off x="2617800" y="2440404"/>
            <a:ext cx="1090800" cy="0"/>
          </a:xfrm>
          <a:prstGeom prst="straightConnector1">
            <a:avLst/>
          </a:prstGeom>
          <a:noFill/>
          <a:ln cap="flat" cmpd="sng" w="19050">
            <a:solidFill>
              <a:schemeClr val="lt1"/>
            </a:solidFill>
            <a:prstDash val="solid"/>
            <a:round/>
            <a:headEnd len="med" w="med" type="none"/>
            <a:tailEnd len="med" w="med" type="none"/>
          </a:ln>
        </p:spPr>
      </p:cxnSp>
      <p:cxnSp>
        <p:nvCxnSpPr>
          <p:cNvPr id="624" name="Google Shape;624;p49"/>
          <p:cNvCxnSpPr>
            <a:stCxn id="621" idx="1"/>
          </p:cNvCxnSpPr>
          <p:nvPr/>
        </p:nvCxnSpPr>
        <p:spPr>
          <a:xfrm rot="10800000">
            <a:off x="5506289" y="2440404"/>
            <a:ext cx="1013400" cy="0"/>
          </a:xfrm>
          <a:prstGeom prst="straightConnector1">
            <a:avLst/>
          </a:prstGeom>
          <a:noFill/>
          <a:ln cap="flat" cmpd="sng" w="19050">
            <a:solidFill>
              <a:schemeClr val="accent3"/>
            </a:solidFill>
            <a:prstDash val="solid"/>
            <a:round/>
            <a:headEnd len="med" w="med" type="none"/>
            <a:tailEnd len="med" w="med" type="none"/>
          </a:ln>
        </p:spPr>
      </p:cxnSp>
      <p:cxnSp>
        <p:nvCxnSpPr>
          <p:cNvPr id="625" name="Google Shape;625;p49"/>
          <p:cNvCxnSpPr>
            <a:endCxn id="626" idx="0"/>
          </p:cNvCxnSpPr>
          <p:nvPr/>
        </p:nvCxnSpPr>
        <p:spPr>
          <a:xfrm flipH="1">
            <a:off x="4572000" y="3377150"/>
            <a:ext cx="7200" cy="505500"/>
          </a:xfrm>
          <a:prstGeom prst="straightConnector1">
            <a:avLst/>
          </a:prstGeom>
          <a:noFill/>
          <a:ln cap="flat" cmpd="sng" w="9525">
            <a:solidFill>
              <a:schemeClr val="accent5"/>
            </a:solidFill>
            <a:prstDash val="solid"/>
            <a:round/>
            <a:headEnd len="med" w="med" type="none"/>
            <a:tailEnd len="med" w="med" type="none"/>
          </a:ln>
        </p:spPr>
      </p:cxnSp>
      <p:sp>
        <p:nvSpPr>
          <p:cNvPr id="627" name="Google Shape;627;p49"/>
          <p:cNvSpPr txBox="1"/>
          <p:nvPr/>
        </p:nvSpPr>
        <p:spPr>
          <a:xfrm flipH="1">
            <a:off x="720000" y="1524875"/>
            <a:ext cx="1897800" cy="34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0D1E51"/>
                </a:solidFill>
                <a:latin typeface="Changa One"/>
                <a:ea typeface="Changa One"/>
                <a:cs typeface="Changa One"/>
                <a:sym typeface="Changa One"/>
              </a:rPr>
              <a:t>TEXT</a:t>
            </a:r>
            <a:endParaRPr>
              <a:solidFill>
                <a:srgbClr val="0D1E51"/>
              </a:solidFill>
              <a:latin typeface="Changa One"/>
              <a:ea typeface="Changa One"/>
              <a:cs typeface="Changa One"/>
              <a:sym typeface="Changa One"/>
            </a:endParaRPr>
          </a:p>
        </p:txBody>
      </p:sp>
      <p:cxnSp>
        <p:nvCxnSpPr>
          <p:cNvPr id="628" name="Google Shape;628;p49"/>
          <p:cNvCxnSpPr>
            <a:endCxn id="627" idx="1"/>
          </p:cNvCxnSpPr>
          <p:nvPr/>
        </p:nvCxnSpPr>
        <p:spPr>
          <a:xfrm rot="10800000">
            <a:off x="2617800" y="1699475"/>
            <a:ext cx="2051400" cy="549600"/>
          </a:xfrm>
          <a:prstGeom prst="straightConnector1">
            <a:avLst/>
          </a:prstGeom>
          <a:noFill/>
          <a:ln cap="flat" cmpd="sng" w="9525">
            <a:solidFill>
              <a:schemeClr val="accent6"/>
            </a:solidFill>
            <a:prstDash val="solid"/>
            <a:round/>
            <a:headEnd len="med" w="med" type="none"/>
            <a:tailEnd len="med" w="med" type="none"/>
          </a:ln>
        </p:spPr>
      </p:cxnSp>
      <p:cxnSp>
        <p:nvCxnSpPr>
          <p:cNvPr id="629" name="Google Shape;629;p49"/>
          <p:cNvCxnSpPr/>
          <p:nvPr/>
        </p:nvCxnSpPr>
        <p:spPr>
          <a:xfrm flipH="1" rot="10800000">
            <a:off x="4611425" y="1699325"/>
            <a:ext cx="1881900" cy="816000"/>
          </a:xfrm>
          <a:prstGeom prst="straightConnector1">
            <a:avLst/>
          </a:prstGeom>
          <a:noFill/>
          <a:ln cap="flat" cmpd="sng" w="9525">
            <a:solidFill>
              <a:schemeClr val="accent3"/>
            </a:solidFill>
            <a:prstDash val="solid"/>
            <a:round/>
            <a:headEnd len="med" w="med" type="none"/>
            <a:tailEnd len="med" w="med" type="none"/>
          </a:ln>
        </p:spPr>
      </p:cxnSp>
      <p:cxnSp>
        <p:nvCxnSpPr>
          <p:cNvPr id="630" name="Google Shape;630;p49"/>
          <p:cNvCxnSpPr>
            <a:endCxn id="622" idx="3"/>
          </p:cNvCxnSpPr>
          <p:nvPr/>
        </p:nvCxnSpPr>
        <p:spPr>
          <a:xfrm flipH="1">
            <a:off x="2617800" y="2837766"/>
            <a:ext cx="1737900" cy="867600"/>
          </a:xfrm>
          <a:prstGeom prst="straightConnector1">
            <a:avLst/>
          </a:prstGeom>
          <a:noFill/>
          <a:ln cap="flat" cmpd="sng" w="9525">
            <a:solidFill>
              <a:schemeClr val="lt2"/>
            </a:solidFill>
            <a:prstDash val="solid"/>
            <a:round/>
            <a:headEnd len="med" w="med" type="none"/>
            <a:tailEnd len="med" w="med" type="none"/>
          </a:ln>
        </p:spPr>
      </p:cxnSp>
      <p:cxnSp>
        <p:nvCxnSpPr>
          <p:cNvPr id="631" name="Google Shape;631;p49"/>
          <p:cNvCxnSpPr/>
          <p:nvPr/>
        </p:nvCxnSpPr>
        <p:spPr>
          <a:xfrm rot="10800000">
            <a:off x="5063000" y="2870179"/>
            <a:ext cx="1430700" cy="835200"/>
          </a:xfrm>
          <a:prstGeom prst="straightConnector1">
            <a:avLst/>
          </a:prstGeom>
          <a:noFill/>
          <a:ln cap="flat" cmpd="sng" w="9525">
            <a:solidFill>
              <a:schemeClr val="accent3"/>
            </a:solidFill>
            <a:prstDash val="solid"/>
            <a:round/>
            <a:headEnd len="med" w="med" type="none"/>
            <a:tailEnd len="med" w="med" type="none"/>
          </a:ln>
        </p:spPr>
      </p:cxnSp>
      <p:sp>
        <p:nvSpPr>
          <p:cNvPr id="632" name="Google Shape;632;p49"/>
          <p:cNvSpPr txBox="1"/>
          <p:nvPr/>
        </p:nvSpPr>
        <p:spPr>
          <a:xfrm>
            <a:off x="6519689" y="3530766"/>
            <a:ext cx="13038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hanga One"/>
                <a:ea typeface="Changa One"/>
                <a:cs typeface="Changa One"/>
                <a:sym typeface="Changa One"/>
              </a:rPr>
              <a:t>TEXT</a:t>
            </a:r>
            <a:endParaRPr>
              <a:solidFill>
                <a:srgbClr val="0D1E51"/>
              </a:solidFill>
              <a:latin typeface="Changa One"/>
              <a:ea typeface="Changa One"/>
              <a:cs typeface="Changa One"/>
              <a:sym typeface="Changa One"/>
            </a:endParaRPr>
          </a:p>
        </p:txBody>
      </p:sp>
      <p:sp>
        <p:nvSpPr>
          <p:cNvPr id="633" name="Google Shape;633;p49"/>
          <p:cNvSpPr txBox="1"/>
          <p:nvPr/>
        </p:nvSpPr>
        <p:spPr>
          <a:xfrm>
            <a:off x="6519701" y="1524875"/>
            <a:ext cx="14307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hanga One"/>
                <a:ea typeface="Changa One"/>
                <a:cs typeface="Changa One"/>
                <a:sym typeface="Changa One"/>
              </a:rPr>
              <a:t>TEXT</a:t>
            </a:r>
            <a:endParaRPr>
              <a:solidFill>
                <a:srgbClr val="0D1E51"/>
              </a:solidFill>
              <a:latin typeface="Changa One"/>
              <a:ea typeface="Changa One"/>
              <a:cs typeface="Changa One"/>
              <a:sym typeface="Changa One"/>
            </a:endParaRPr>
          </a:p>
        </p:txBody>
      </p:sp>
      <p:sp>
        <p:nvSpPr>
          <p:cNvPr id="634" name="Google Shape;634;p49"/>
          <p:cNvSpPr txBox="1"/>
          <p:nvPr/>
        </p:nvSpPr>
        <p:spPr>
          <a:xfrm>
            <a:off x="3002250" y="4102741"/>
            <a:ext cx="1897800" cy="34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chemeClr val="dk1"/>
                </a:solidFill>
                <a:latin typeface="Changa One"/>
                <a:ea typeface="Changa One"/>
                <a:cs typeface="Changa One"/>
                <a:sym typeface="Changa One"/>
              </a:rPr>
              <a:t>TEXT</a:t>
            </a:r>
            <a:endParaRPr>
              <a:solidFill>
                <a:srgbClr val="0D1E51"/>
              </a:solidFill>
              <a:latin typeface="Changa One"/>
              <a:ea typeface="Changa One"/>
              <a:cs typeface="Changa One"/>
              <a:sym typeface="Chang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sp>
        <p:nvSpPr>
          <p:cNvPr id="639" name="Google Shape;639;p50"/>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
        <p:nvSpPr>
          <p:cNvPr id="640" name="Google Shape;640;p50"/>
          <p:cNvSpPr txBox="1"/>
          <p:nvPr>
            <p:ph idx="4294967295" type="subTitle"/>
          </p:nvPr>
        </p:nvSpPr>
        <p:spPr>
          <a:xfrm>
            <a:off x="1939200" y="2552375"/>
            <a:ext cx="3390600" cy="34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12121"/>
                </a:solidFill>
                <a:latin typeface="Montserrat"/>
                <a:ea typeface="Montserrat"/>
                <a:cs typeface="Montserrat"/>
                <a:sym typeface="Montserrat"/>
              </a:rPr>
              <a:t>TITLE</a:t>
            </a:r>
            <a:endParaRPr b="1">
              <a:solidFill>
                <a:srgbClr val="212121"/>
              </a:solidFill>
              <a:latin typeface="Montserrat"/>
              <a:ea typeface="Montserrat"/>
              <a:cs typeface="Montserrat"/>
              <a:sym typeface="Montserrat"/>
            </a:endParaRPr>
          </a:p>
        </p:txBody>
      </p:sp>
      <p:sp>
        <p:nvSpPr>
          <p:cNvPr id="641" name="Google Shape;641;p50"/>
          <p:cNvSpPr txBox="1"/>
          <p:nvPr>
            <p:ph idx="4294967295" type="subTitle"/>
          </p:nvPr>
        </p:nvSpPr>
        <p:spPr>
          <a:xfrm>
            <a:off x="1000713" y="3103976"/>
            <a:ext cx="3390600" cy="1841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p:txBody>
      </p:sp>
      <p:sp>
        <p:nvSpPr>
          <p:cNvPr id="642" name="Google Shape;642;p50"/>
          <p:cNvSpPr txBox="1"/>
          <p:nvPr>
            <p:ph idx="4294967295" type="subTitle"/>
          </p:nvPr>
        </p:nvSpPr>
        <p:spPr>
          <a:xfrm>
            <a:off x="6245874" y="2552375"/>
            <a:ext cx="3390600" cy="34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12121"/>
                </a:solidFill>
                <a:latin typeface="Montserrat"/>
                <a:ea typeface="Montserrat"/>
                <a:cs typeface="Montserrat"/>
                <a:sym typeface="Montserrat"/>
              </a:rPr>
              <a:t>TITLE</a:t>
            </a:r>
            <a:endParaRPr b="1">
              <a:solidFill>
                <a:srgbClr val="212121"/>
              </a:solidFill>
              <a:latin typeface="Montserrat"/>
              <a:ea typeface="Montserrat"/>
              <a:cs typeface="Montserrat"/>
              <a:sym typeface="Montserrat"/>
            </a:endParaRPr>
          </a:p>
        </p:txBody>
      </p:sp>
      <p:sp>
        <p:nvSpPr>
          <p:cNvPr id="643" name="Google Shape;643;p50"/>
          <p:cNvSpPr/>
          <p:nvPr/>
        </p:nvSpPr>
        <p:spPr>
          <a:xfrm rot="2472471">
            <a:off x="6296023" y="1895452"/>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2006513" y="1866545"/>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txBox="1"/>
          <p:nvPr>
            <p:ph idx="4294967295" type="subTitle"/>
          </p:nvPr>
        </p:nvSpPr>
        <p:spPr>
          <a:xfrm>
            <a:off x="5339063" y="3222751"/>
            <a:ext cx="3390600" cy="1841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a:p>
            <a:pPr indent="-323850" lvl="0" marL="457200" rtl="0" algn="l">
              <a:spcBef>
                <a:spcPts val="0"/>
              </a:spcBef>
              <a:spcAft>
                <a:spcPts val="0"/>
              </a:spcAft>
              <a:buClr>
                <a:srgbClr val="212121"/>
              </a:buClr>
              <a:buSzPts val="1500"/>
              <a:buFont typeface="Montserrat"/>
              <a:buChar char="●"/>
            </a:pPr>
            <a:r>
              <a:rPr lang="en-GB" sz="1500">
                <a:solidFill>
                  <a:srgbClr val="212121"/>
                </a:solidFill>
                <a:latin typeface="Montserrat"/>
                <a:ea typeface="Montserrat"/>
                <a:cs typeface="Montserrat"/>
                <a:sym typeface="Montserrat"/>
              </a:rPr>
              <a:t>Text</a:t>
            </a:r>
            <a:endParaRPr sz="1500">
              <a:solidFill>
                <a:srgbClr val="21212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51"/>
          <p:cNvSpPr txBox="1"/>
          <p:nvPr>
            <p:ph type="title"/>
          </p:nvPr>
        </p:nvSpPr>
        <p:spPr>
          <a:xfrm>
            <a:off x="578250" y="411400"/>
            <a:ext cx="4949100" cy="10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440" name="Shape 440"/>
        <p:cNvGrpSpPr/>
        <p:nvPr/>
      </p:nvGrpSpPr>
      <p:grpSpPr>
        <a:xfrm>
          <a:off x="0" y="0"/>
          <a:ext cx="0" cy="0"/>
          <a:chOff x="0" y="0"/>
          <a:chExt cx="0" cy="0"/>
        </a:xfrm>
      </p:grpSpPr>
      <p:sp>
        <p:nvSpPr>
          <p:cNvPr id="441" name="Google Shape;441;p34"/>
          <p:cNvSpPr/>
          <p:nvPr/>
        </p:nvSpPr>
        <p:spPr>
          <a:xfrm>
            <a:off x="7704650" y="1584800"/>
            <a:ext cx="474000" cy="31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34"/>
          <p:cNvPicPr preferRelativeResize="0"/>
          <p:nvPr/>
        </p:nvPicPr>
        <p:blipFill>
          <a:blip r:embed="rId3">
            <a:alphaModFix/>
          </a:blip>
          <a:stretch>
            <a:fillRect/>
          </a:stretch>
        </p:blipFill>
        <p:spPr>
          <a:xfrm>
            <a:off x="4037000" y="858375"/>
            <a:ext cx="3590900" cy="3590900"/>
          </a:xfrm>
          <a:prstGeom prst="rect">
            <a:avLst/>
          </a:prstGeom>
          <a:noFill/>
          <a:ln>
            <a:noFill/>
          </a:ln>
        </p:spPr>
      </p:pic>
      <p:sp>
        <p:nvSpPr>
          <p:cNvPr id="443" name="Google Shape;443;p34"/>
          <p:cNvSpPr txBox="1"/>
          <p:nvPr/>
        </p:nvSpPr>
        <p:spPr>
          <a:xfrm>
            <a:off x="500050" y="475475"/>
            <a:ext cx="3080700" cy="21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latin typeface="Poppins"/>
                <a:ea typeface="Poppins"/>
                <a:cs typeface="Poppins"/>
                <a:sym typeface="Poppins"/>
              </a:rPr>
              <a:t>TITLE</a:t>
            </a:r>
            <a:endParaRPr b="1" sz="250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52"/>
          <p:cNvSpPr txBox="1"/>
          <p:nvPr>
            <p:ph type="title"/>
          </p:nvPr>
        </p:nvSpPr>
        <p:spPr>
          <a:xfrm>
            <a:off x="720000" y="445025"/>
            <a:ext cx="51000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TITRE</a:t>
            </a:r>
            <a:endParaRPr b="1">
              <a:latin typeface="Montserrat"/>
              <a:ea typeface="Montserrat"/>
              <a:cs typeface="Montserrat"/>
              <a:sym typeface="Montserrat"/>
            </a:endParaRPr>
          </a:p>
        </p:txBody>
      </p:sp>
      <p:pic>
        <p:nvPicPr>
          <p:cNvPr id="656" name="Google Shape;656;p52"/>
          <p:cNvPicPr preferRelativeResize="0"/>
          <p:nvPr/>
        </p:nvPicPr>
        <p:blipFill>
          <a:blip r:embed="rId3">
            <a:alphaModFix/>
          </a:blip>
          <a:stretch>
            <a:fillRect/>
          </a:stretch>
        </p:blipFill>
        <p:spPr>
          <a:xfrm>
            <a:off x="1917350" y="1217225"/>
            <a:ext cx="5043034" cy="378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53"/>
          <p:cNvSpPr/>
          <p:nvPr/>
        </p:nvSpPr>
        <p:spPr>
          <a:xfrm>
            <a:off x="6431224" y="1483432"/>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rot="2472471">
            <a:off x="3404023" y="147562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rot="2472471">
            <a:off x="4882598" y="386835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1903433" y="3844868"/>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txBox="1"/>
          <p:nvPr>
            <p:ph type="title"/>
          </p:nvPr>
        </p:nvSpPr>
        <p:spPr>
          <a:xfrm>
            <a:off x="1283125" y="293700"/>
            <a:ext cx="657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
        <p:nvSpPr>
          <p:cNvPr id="666" name="Google Shape;666;p53"/>
          <p:cNvSpPr txBox="1"/>
          <p:nvPr/>
        </p:nvSpPr>
        <p:spPr>
          <a:xfrm>
            <a:off x="1586313" y="1824088"/>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TEX</a:t>
            </a:r>
            <a:endParaRPr>
              <a:solidFill>
                <a:schemeClr val="dk1"/>
              </a:solidFill>
              <a:latin typeface="Roboto"/>
              <a:ea typeface="Roboto"/>
              <a:cs typeface="Roboto"/>
              <a:sym typeface="Roboto"/>
            </a:endParaRPr>
          </a:p>
        </p:txBody>
      </p:sp>
      <p:sp>
        <p:nvSpPr>
          <p:cNvPr id="667" name="Google Shape;667;p53"/>
          <p:cNvSpPr txBox="1"/>
          <p:nvPr/>
        </p:nvSpPr>
        <p:spPr>
          <a:xfrm>
            <a:off x="4598800" y="18241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TEXT</a:t>
            </a:r>
            <a:endParaRPr>
              <a:solidFill>
                <a:schemeClr val="dk1"/>
              </a:solidFill>
              <a:latin typeface="Roboto"/>
              <a:ea typeface="Roboto"/>
              <a:cs typeface="Roboto"/>
              <a:sym typeface="Roboto"/>
            </a:endParaRPr>
          </a:p>
        </p:txBody>
      </p:sp>
      <p:sp>
        <p:nvSpPr>
          <p:cNvPr id="668" name="Google Shape;668;p53"/>
          <p:cNvSpPr txBox="1"/>
          <p:nvPr/>
        </p:nvSpPr>
        <p:spPr>
          <a:xfrm>
            <a:off x="3092413" y="31868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TEXT</a:t>
            </a:r>
            <a:endParaRPr>
              <a:solidFill>
                <a:schemeClr val="dk1"/>
              </a:solidFill>
              <a:latin typeface="Roboto"/>
              <a:ea typeface="Roboto"/>
              <a:cs typeface="Roboto"/>
              <a:sym typeface="Roboto"/>
            </a:endParaRPr>
          </a:p>
        </p:txBody>
      </p:sp>
      <p:sp>
        <p:nvSpPr>
          <p:cNvPr id="669" name="Google Shape;669;p53"/>
          <p:cNvSpPr txBox="1"/>
          <p:nvPr/>
        </p:nvSpPr>
        <p:spPr>
          <a:xfrm>
            <a:off x="6105200" y="31868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TEXT</a:t>
            </a:r>
            <a:endParaRPr>
              <a:solidFill>
                <a:schemeClr val="dk1"/>
              </a:solidFill>
              <a:latin typeface="Roboto"/>
              <a:ea typeface="Roboto"/>
              <a:cs typeface="Roboto"/>
              <a:sym typeface="Roboto"/>
            </a:endParaRPr>
          </a:p>
        </p:txBody>
      </p:sp>
      <p:sp>
        <p:nvSpPr>
          <p:cNvPr id="670" name="Google Shape;670;p53"/>
          <p:cNvSpPr txBox="1"/>
          <p:nvPr/>
        </p:nvSpPr>
        <p:spPr>
          <a:xfrm>
            <a:off x="1586025" y="3354575"/>
            <a:ext cx="1451700" cy="5022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GB" sz="1600">
                <a:solidFill>
                  <a:schemeClr val="dk1"/>
                </a:solidFill>
                <a:latin typeface="Montserrat"/>
                <a:ea typeface="Montserrat"/>
                <a:cs typeface="Montserrat"/>
                <a:sym typeface="Montserrat"/>
              </a:rPr>
              <a:t>Step 1</a:t>
            </a:r>
            <a:endParaRPr b="1" sz="1600">
              <a:solidFill>
                <a:schemeClr val="dk1"/>
              </a:solidFill>
              <a:latin typeface="Montserrat"/>
              <a:ea typeface="Montserrat"/>
              <a:cs typeface="Montserrat"/>
              <a:sym typeface="Montserrat"/>
            </a:endParaRPr>
          </a:p>
        </p:txBody>
      </p:sp>
      <p:sp>
        <p:nvSpPr>
          <p:cNvPr id="671" name="Google Shape;671;p53"/>
          <p:cNvSpPr txBox="1"/>
          <p:nvPr/>
        </p:nvSpPr>
        <p:spPr>
          <a:xfrm>
            <a:off x="4598801" y="3354575"/>
            <a:ext cx="1451700" cy="5022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Step 3</a:t>
            </a:r>
            <a:endParaRPr b="1" sz="1600">
              <a:solidFill>
                <a:schemeClr val="dk1"/>
              </a:solidFill>
              <a:latin typeface="Montserrat"/>
              <a:ea typeface="Montserrat"/>
              <a:cs typeface="Montserrat"/>
              <a:sym typeface="Montserrat"/>
            </a:endParaRPr>
          </a:p>
        </p:txBody>
      </p:sp>
      <p:sp>
        <p:nvSpPr>
          <p:cNvPr id="672" name="Google Shape;672;p53"/>
          <p:cNvSpPr txBox="1"/>
          <p:nvPr/>
        </p:nvSpPr>
        <p:spPr>
          <a:xfrm>
            <a:off x="3092400" y="2005700"/>
            <a:ext cx="1451700" cy="502200"/>
          </a:xfrm>
          <a:prstGeom prst="rect">
            <a:avLst/>
          </a:prstGeom>
          <a:noFill/>
          <a:ln>
            <a:noFill/>
          </a:ln>
        </p:spPr>
        <p:txBody>
          <a:bodyPr anchorCtr="0" anchor="ctr" bIns="91425" lIns="108000" spcFirstLastPara="1" rIns="10800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Step 2</a:t>
            </a:r>
            <a:endParaRPr b="1" sz="1600">
              <a:solidFill>
                <a:schemeClr val="dk1"/>
              </a:solidFill>
              <a:latin typeface="Montserrat"/>
              <a:ea typeface="Montserrat"/>
              <a:cs typeface="Montserrat"/>
              <a:sym typeface="Montserrat"/>
            </a:endParaRPr>
          </a:p>
        </p:txBody>
      </p:sp>
      <p:sp>
        <p:nvSpPr>
          <p:cNvPr id="673" name="Google Shape;673;p53"/>
          <p:cNvSpPr txBox="1"/>
          <p:nvPr/>
        </p:nvSpPr>
        <p:spPr>
          <a:xfrm>
            <a:off x="6105199" y="2005700"/>
            <a:ext cx="1451700" cy="5022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Step 4</a:t>
            </a:r>
            <a:endParaRPr b="1" sz="1600">
              <a:solidFill>
                <a:schemeClr val="dk1"/>
              </a:solidFill>
              <a:latin typeface="Montserrat"/>
              <a:ea typeface="Montserrat"/>
              <a:cs typeface="Montserrat"/>
              <a:sym typeface="Montserrat"/>
            </a:endParaRPr>
          </a:p>
        </p:txBody>
      </p:sp>
      <p:cxnSp>
        <p:nvCxnSpPr>
          <p:cNvPr id="674" name="Google Shape;674;p53"/>
          <p:cNvCxnSpPr/>
          <p:nvPr/>
        </p:nvCxnSpPr>
        <p:spPr>
          <a:xfrm>
            <a:off x="2312175" y="2662625"/>
            <a:ext cx="0" cy="339300"/>
          </a:xfrm>
          <a:prstGeom prst="straightConnector1">
            <a:avLst/>
          </a:prstGeom>
          <a:noFill/>
          <a:ln cap="flat" cmpd="sng" w="9525">
            <a:solidFill>
              <a:schemeClr val="accent3"/>
            </a:solidFill>
            <a:prstDash val="solid"/>
            <a:round/>
            <a:headEnd len="med" w="med" type="none"/>
            <a:tailEnd len="med" w="med" type="none"/>
          </a:ln>
        </p:spPr>
      </p:cxnSp>
      <p:cxnSp>
        <p:nvCxnSpPr>
          <p:cNvPr id="675" name="Google Shape;675;p53"/>
          <p:cNvCxnSpPr/>
          <p:nvPr/>
        </p:nvCxnSpPr>
        <p:spPr>
          <a:xfrm>
            <a:off x="5324650" y="2662625"/>
            <a:ext cx="0" cy="339300"/>
          </a:xfrm>
          <a:prstGeom prst="straightConnector1">
            <a:avLst/>
          </a:prstGeom>
          <a:noFill/>
          <a:ln cap="flat" cmpd="sng" w="9525">
            <a:solidFill>
              <a:schemeClr val="accent3"/>
            </a:solidFill>
            <a:prstDash val="solid"/>
            <a:round/>
            <a:headEnd len="med" w="med" type="none"/>
            <a:tailEnd len="med" w="med" type="none"/>
          </a:ln>
        </p:spPr>
      </p:cxnSp>
      <p:cxnSp>
        <p:nvCxnSpPr>
          <p:cNvPr id="676" name="Google Shape;676;p53"/>
          <p:cNvCxnSpPr/>
          <p:nvPr/>
        </p:nvCxnSpPr>
        <p:spPr>
          <a:xfrm>
            <a:off x="3818425" y="2866849"/>
            <a:ext cx="0" cy="339300"/>
          </a:xfrm>
          <a:prstGeom prst="straightConnector1">
            <a:avLst/>
          </a:prstGeom>
          <a:noFill/>
          <a:ln cap="flat" cmpd="sng" w="9525">
            <a:solidFill>
              <a:schemeClr val="accent3"/>
            </a:solidFill>
            <a:prstDash val="solid"/>
            <a:round/>
            <a:headEnd len="med" w="med" type="none"/>
            <a:tailEnd len="med" w="med" type="none"/>
          </a:ln>
        </p:spPr>
      </p:cxnSp>
      <p:cxnSp>
        <p:nvCxnSpPr>
          <p:cNvPr id="677" name="Google Shape;677;p53"/>
          <p:cNvCxnSpPr/>
          <p:nvPr/>
        </p:nvCxnSpPr>
        <p:spPr>
          <a:xfrm>
            <a:off x="6830900" y="2866849"/>
            <a:ext cx="0" cy="339300"/>
          </a:xfrm>
          <a:prstGeom prst="straightConnector1">
            <a:avLst/>
          </a:prstGeom>
          <a:noFill/>
          <a:ln cap="flat" cmpd="sng" w="9525">
            <a:solidFill>
              <a:schemeClr val="accent3"/>
            </a:solidFill>
            <a:prstDash val="solid"/>
            <a:round/>
            <a:headEnd len="med" w="med" type="none"/>
            <a:tailEnd len="med" w="med" type="none"/>
          </a:ln>
        </p:spPr>
      </p:cxnSp>
      <p:grpSp>
        <p:nvGrpSpPr>
          <p:cNvPr id="678" name="Google Shape;678;p53"/>
          <p:cNvGrpSpPr/>
          <p:nvPr/>
        </p:nvGrpSpPr>
        <p:grpSpPr>
          <a:xfrm>
            <a:off x="823475" y="2475524"/>
            <a:ext cx="7497041" cy="936392"/>
            <a:chOff x="823475" y="2459400"/>
            <a:chExt cx="7497041" cy="936392"/>
          </a:xfrm>
        </p:grpSpPr>
        <p:sp>
          <p:nvSpPr>
            <p:cNvPr id="679" name="Google Shape;679;p53"/>
            <p:cNvSpPr/>
            <p:nvPr/>
          </p:nvSpPr>
          <p:spPr>
            <a:xfrm>
              <a:off x="6710867" y="2538732"/>
              <a:ext cx="1609648" cy="777749"/>
            </a:xfrm>
            <a:custGeom>
              <a:rect b="b" l="l" r="r" t="t"/>
              <a:pathLst>
                <a:path extrusionOk="0" h="25796" w="53388">
                  <a:moveTo>
                    <a:pt x="2535" y="0"/>
                  </a:moveTo>
                  <a:cubicBezTo>
                    <a:pt x="2341" y="0"/>
                    <a:pt x="2221" y="5"/>
                    <a:pt x="2179" y="7"/>
                  </a:cubicBezTo>
                  <a:cubicBezTo>
                    <a:pt x="953" y="55"/>
                    <a:pt x="0" y="1102"/>
                    <a:pt x="48" y="2341"/>
                  </a:cubicBezTo>
                  <a:cubicBezTo>
                    <a:pt x="106" y="3530"/>
                    <a:pt x="1083" y="4463"/>
                    <a:pt x="2272" y="4463"/>
                  </a:cubicBezTo>
                  <a:cubicBezTo>
                    <a:pt x="2308" y="4463"/>
                    <a:pt x="2345" y="4462"/>
                    <a:pt x="2382" y="4460"/>
                  </a:cubicBezTo>
                  <a:cubicBezTo>
                    <a:pt x="2384" y="4460"/>
                    <a:pt x="2418"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2"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5240911" y="2538732"/>
              <a:ext cx="1609648" cy="777749"/>
            </a:xfrm>
            <a:custGeom>
              <a:rect b="b" l="l" r="r" t="t"/>
              <a:pathLst>
                <a:path extrusionOk="0" h="25796" w="53388">
                  <a:moveTo>
                    <a:pt x="50844" y="0"/>
                  </a:moveTo>
                  <a:cubicBezTo>
                    <a:pt x="48771" y="0"/>
                    <a:pt x="38252" y="543"/>
                    <a:pt x="26587" y="10770"/>
                  </a:cubicBezTo>
                  <a:cubicBezTo>
                    <a:pt x="23610" y="13390"/>
                    <a:pt x="14538" y="21331"/>
                    <a:pt x="2227" y="21331"/>
                  </a:cubicBezTo>
                  <a:cubicBezTo>
                    <a:pt x="988" y="21331"/>
                    <a:pt x="0" y="22331"/>
                    <a:pt x="0" y="23569"/>
                  </a:cubicBezTo>
                  <a:cubicBezTo>
                    <a:pt x="0" y="24796"/>
                    <a:pt x="988" y="25796"/>
                    <a:pt x="2227" y="25796"/>
                  </a:cubicBezTo>
                  <a:cubicBezTo>
                    <a:pt x="3786" y="25796"/>
                    <a:pt x="7418" y="25796"/>
                    <a:pt x="12252" y="24296"/>
                  </a:cubicBezTo>
                  <a:cubicBezTo>
                    <a:pt x="18098" y="22486"/>
                    <a:pt x="23908" y="19057"/>
                    <a:pt x="29528" y="14128"/>
                  </a:cubicBezTo>
                  <a:cubicBezTo>
                    <a:pt x="35445" y="8949"/>
                    <a:pt x="40970" y="6591"/>
                    <a:pt x="44565" y="5531"/>
                  </a:cubicBezTo>
                  <a:cubicBezTo>
                    <a:pt x="48005" y="4515"/>
                    <a:pt x="50381" y="4459"/>
                    <a:pt x="50900" y="4459"/>
                  </a:cubicBezTo>
                  <a:cubicBezTo>
                    <a:pt x="50965" y="4459"/>
                    <a:pt x="51001" y="4460"/>
                    <a:pt x="51007" y="4460"/>
                  </a:cubicBezTo>
                  <a:cubicBezTo>
                    <a:pt x="51043" y="4462"/>
                    <a:pt x="51079" y="4463"/>
                    <a:pt x="51115" y="4463"/>
                  </a:cubicBezTo>
                  <a:cubicBezTo>
                    <a:pt x="52294" y="4463"/>
                    <a:pt x="53270" y="3530"/>
                    <a:pt x="53328" y="2341"/>
                  </a:cubicBezTo>
                  <a:cubicBezTo>
                    <a:pt x="53388" y="1102"/>
                    <a:pt x="52435" y="55"/>
                    <a:pt x="51197" y="7"/>
                  </a:cubicBezTo>
                  <a:cubicBezTo>
                    <a:pt x="51156" y="5"/>
                    <a:pt x="51037" y="0"/>
                    <a:pt x="50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3767367" y="2538732"/>
              <a:ext cx="1609648" cy="777749"/>
            </a:xfrm>
            <a:custGeom>
              <a:rect b="b" l="l" r="r" t="t"/>
              <a:pathLst>
                <a:path extrusionOk="0" h="25796" w="53388">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2297381" y="2538732"/>
              <a:ext cx="1609678" cy="777749"/>
            </a:xfrm>
            <a:custGeom>
              <a:rect b="b" l="l" r="r" t="t"/>
              <a:pathLst>
                <a:path extrusionOk="0" h="25796" w="53389">
                  <a:moveTo>
                    <a:pt x="50844" y="0"/>
                  </a:moveTo>
                  <a:cubicBezTo>
                    <a:pt x="48772" y="0"/>
                    <a:pt x="38253" y="543"/>
                    <a:pt x="26588" y="10770"/>
                  </a:cubicBezTo>
                  <a:cubicBezTo>
                    <a:pt x="23611" y="13390"/>
                    <a:pt x="14538" y="21331"/>
                    <a:pt x="2227" y="21331"/>
                  </a:cubicBezTo>
                  <a:cubicBezTo>
                    <a:pt x="989" y="21331"/>
                    <a:pt x="1" y="22331"/>
                    <a:pt x="1" y="23569"/>
                  </a:cubicBezTo>
                  <a:cubicBezTo>
                    <a:pt x="1" y="24796"/>
                    <a:pt x="989" y="25796"/>
                    <a:pt x="2227" y="25796"/>
                  </a:cubicBezTo>
                  <a:cubicBezTo>
                    <a:pt x="3787" y="25796"/>
                    <a:pt x="7419" y="25796"/>
                    <a:pt x="12252" y="24296"/>
                  </a:cubicBezTo>
                  <a:cubicBezTo>
                    <a:pt x="18098" y="22486"/>
                    <a:pt x="23909" y="19057"/>
                    <a:pt x="29528" y="14128"/>
                  </a:cubicBezTo>
                  <a:cubicBezTo>
                    <a:pt x="35446" y="8949"/>
                    <a:pt x="40970" y="6591"/>
                    <a:pt x="44566" y="5531"/>
                  </a:cubicBezTo>
                  <a:cubicBezTo>
                    <a:pt x="48006" y="4515"/>
                    <a:pt x="50382" y="4459"/>
                    <a:pt x="50901" y="4459"/>
                  </a:cubicBezTo>
                  <a:cubicBezTo>
                    <a:pt x="50966" y="4459"/>
                    <a:pt x="51002" y="4460"/>
                    <a:pt x="51007" y="4460"/>
                  </a:cubicBezTo>
                  <a:cubicBezTo>
                    <a:pt x="51044" y="4462"/>
                    <a:pt x="51080" y="4463"/>
                    <a:pt x="51116" y="4463"/>
                  </a:cubicBezTo>
                  <a:cubicBezTo>
                    <a:pt x="52294" y="4463"/>
                    <a:pt x="53271" y="3530"/>
                    <a:pt x="53329" y="2341"/>
                  </a:cubicBezTo>
                  <a:cubicBezTo>
                    <a:pt x="53389" y="1102"/>
                    <a:pt x="52436" y="55"/>
                    <a:pt x="51198" y="7"/>
                  </a:cubicBezTo>
                  <a:cubicBezTo>
                    <a:pt x="51157" y="5"/>
                    <a:pt x="51037" y="0"/>
                    <a:pt x="50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2170757" y="3112832"/>
              <a:ext cx="282591" cy="282961"/>
            </a:xfrm>
            <a:custGeom>
              <a:rect b="b" l="l" r="r" t="t"/>
              <a:pathLst>
                <a:path extrusionOk="0" h="9193" w="9181">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p:nvPr/>
          </p:nvSpPr>
          <p:spPr>
            <a:xfrm>
              <a:off x="2236011" y="3178424"/>
              <a:ext cx="151745" cy="151776"/>
            </a:xfrm>
            <a:custGeom>
              <a:rect b="b" l="l" r="r" t="t"/>
              <a:pathLst>
                <a:path extrusionOk="0" h="4931" w="4930">
                  <a:moveTo>
                    <a:pt x="2465" y="1"/>
                  </a:moveTo>
                  <a:cubicBezTo>
                    <a:pt x="1107" y="1"/>
                    <a:pt x="0" y="1108"/>
                    <a:pt x="0" y="2466"/>
                  </a:cubicBezTo>
                  <a:cubicBezTo>
                    <a:pt x="0" y="3823"/>
                    <a:pt x="1107" y="4930"/>
                    <a:pt x="2465" y="4930"/>
                  </a:cubicBezTo>
                  <a:cubicBezTo>
                    <a:pt x="3822" y="4930"/>
                    <a:pt x="4929" y="3823"/>
                    <a:pt x="4929" y="2466"/>
                  </a:cubicBezTo>
                  <a:cubicBezTo>
                    <a:pt x="4929" y="1108"/>
                    <a:pt x="3822" y="1"/>
                    <a:pt x="2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3675502" y="2459400"/>
              <a:ext cx="282591" cy="282961"/>
            </a:xfrm>
            <a:custGeom>
              <a:rect b="b" l="l" r="r" t="t"/>
              <a:pathLst>
                <a:path extrusionOk="0" h="9193" w="9181">
                  <a:moveTo>
                    <a:pt x="4585" y="1"/>
                  </a:moveTo>
                  <a:cubicBezTo>
                    <a:pt x="2049" y="1"/>
                    <a:pt x="1" y="2061"/>
                    <a:pt x="1" y="4597"/>
                  </a:cubicBezTo>
                  <a:cubicBezTo>
                    <a:pt x="1" y="7133"/>
                    <a:pt x="2049" y="9193"/>
                    <a:pt x="4585" y="9193"/>
                  </a:cubicBezTo>
                  <a:cubicBezTo>
                    <a:pt x="7121" y="9193"/>
                    <a:pt x="9180" y="7133"/>
                    <a:pt x="9180" y="4597"/>
                  </a:cubicBezTo>
                  <a:cubicBezTo>
                    <a:pt x="9180" y="2061"/>
                    <a:pt x="7121" y="1"/>
                    <a:pt x="4585"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p:nvPr/>
          </p:nvSpPr>
          <p:spPr>
            <a:xfrm>
              <a:off x="3740755" y="2525023"/>
              <a:ext cx="151745" cy="151745"/>
            </a:xfrm>
            <a:custGeom>
              <a:rect b="b" l="l" r="r" t="t"/>
              <a:pathLst>
                <a:path extrusionOk="0" h="4930" w="4930">
                  <a:moveTo>
                    <a:pt x="2465" y="0"/>
                  </a:moveTo>
                  <a:cubicBezTo>
                    <a:pt x="1107" y="0"/>
                    <a:pt x="0" y="1107"/>
                    <a:pt x="0" y="2465"/>
                  </a:cubicBezTo>
                  <a:cubicBezTo>
                    <a:pt x="0" y="3822"/>
                    <a:pt x="1107" y="4929"/>
                    <a:pt x="2465" y="4929"/>
                  </a:cubicBezTo>
                  <a:cubicBezTo>
                    <a:pt x="3822" y="4929"/>
                    <a:pt x="4929" y="3822"/>
                    <a:pt x="4929" y="2465"/>
                  </a:cubicBezTo>
                  <a:cubicBezTo>
                    <a:pt x="4929" y="1107"/>
                    <a:pt x="3822"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5183201" y="3112832"/>
              <a:ext cx="282930" cy="282961"/>
            </a:xfrm>
            <a:custGeom>
              <a:rect b="b" l="l" r="r" t="t"/>
              <a:pathLst>
                <a:path extrusionOk="0" h="9193" w="9192">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5248793" y="3178424"/>
              <a:ext cx="151745" cy="151776"/>
            </a:xfrm>
            <a:custGeom>
              <a:rect b="b" l="l" r="r" t="t"/>
              <a:pathLst>
                <a:path extrusionOk="0" h="4931" w="493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p:nvPr/>
          </p:nvSpPr>
          <p:spPr>
            <a:xfrm>
              <a:off x="6691239" y="2459400"/>
              <a:ext cx="282930" cy="282961"/>
            </a:xfrm>
            <a:custGeom>
              <a:rect b="b" l="l" r="r" t="t"/>
              <a:pathLst>
                <a:path extrusionOk="0" h="9193" w="9192">
                  <a:moveTo>
                    <a:pt x="4596" y="1"/>
                  </a:moveTo>
                  <a:cubicBezTo>
                    <a:pt x="2060" y="1"/>
                    <a:pt x="0" y="2061"/>
                    <a:pt x="0" y="4597"/>
                  </a:cubicBezTo>
                  <a:cubicBezTo>
                    <a:pt x="0" y="7133"/>
                    <a:pt x="2060" y="9193"/>
                    <a:pt x="4596" y="9193"/>
                  </a:cubicBezTo>
                  <a:cubicBezTo>
                    <a:pt x="7132" y="9193"/>
                    <a:pt x="9192" y="7133"/>
                    <a:pt x="9192" y="4597"/>
                  </a:cubicBezTo>
                  <a:cubicBezTo>
                    <a:pt x="9192" y="2061"/>
                    <a:pt x="7132" y="1"/>
                    <a:pt x="4596"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3"/>
            <p:cNvSpPr/>
            <p:nvPr/>
          </p:nvSpPr>
          <p:spPr>
            <a:xfrm>
              <a:off x="6756831" y="2525023"/>
              <a:ext cx="151745" cy="151745"/>
            </a:xfrm>
            <a:custGeom>
              <a:rect b="b" l="l" r="r" t="t"/>
              <a:pathLst>
                <a:path extrusionOk="0" h="4930" w="4930">
                  <a:moveTo>
                    <a:pt x="2465" y="0"/>
                  </a:moveTo>
                  <a:cubicBezTo>
                    <a:pt x="1108" y="0"/>
                    <a:pt x="1" y="1107"/>
                    <a:pt x="1" y="2465"/>
                  </a:cubicBezTo>
                  <a:cubicBezTo>
                    <a:pt x="1" y="3822"/>
                    <a:pt x="1108" y="4929"/>
                    <a:pt x="2465" y="4929"/>
                  </a:cubicBezTo>
                  <a:cubicBezTo>
                    <a:pt x="3822" y="4929"/>
                    <a:pt x="4930" y="3822"/>
                    <a:pt x="4930" y="2465"/>
                  </a:cubicBezTo>
                  <a:cubicBezTo>
                    <a:pt x="4930" y="1107"/>
                    <a:pt x="3822"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3"/>
            <p:cNvSpPr/>
            <p:nvPr/>
          </p:nvSpPr>
          <p:spPr>
            <a:xfrm>
              <a:off x="823475" y="2538732"/>
              <a:ext cx="1610040" cy="777749"/>
            </a:xfrm>
            <a:custGeom>
              <a:rect b="b" l="l" r="r" t="t"/>
              <a:pathLst>
                <a:path extrusionOk="0" h="25796" w="53401">
                  <a:moveTo>
                    <a:pt x="2548" y="0"/>
                  </a:moveTo>
                  <a:cubicBezTo>
                    <a:pt x="2354" y="0"/>
                    <a:pt x="2233" y="5"/>
                    <a:pt x="2192" y="7"/>
                  </a:cubicBezTo>
                  <a:cubicBezTo>
                    <a:pt x="965" y="55"/>
                    <a:pt x="1" y="1102"/>
                    <a:pt x="60" y="2341"/>
                  </a:cubicBezTo>
                  <a:cubicBezTo>
                    <a:pt x="118" y="3530"/>
                    <a:pt x="1095" y="4463"/>
                    <a:pt x="2284" y="4463"/>
                  </a:cubicBezTo>
                  <a:cubicBezTo>
                    <a:pt x="2321" y="4463"/>
                    <a:pt x="2357" y="4462"/>
                    <a:pt x="2394" y="4460"/>
                  </a:cubicBezTo>
                  <a:cubicBezTo>
                    <a:pt x="2397" y="4460"/>
                    <a:pt x="2430" y="4459"/>
                    <a:pt x="2493" y="4459"/>
                  </a:cubicBezTo>
                  <a:cubicBezTo>
                    <a:pt x="2996" y="4459"/>
                    <a:pt x="5375" y="4515"/>
                    <a:pt x="8835" y="5531"/>
                  </a:cubicBezTo>
                  <a:cubicBezTo>
                    <a:pt x="12431" y="6591"/>
                    <a:pt x="17944" y="8949"/>
                    <a:pt x="23861" y="14128"/>
                  </a:cubicBezTo>
                  <a:cubicBezTo>
                    <a:pt x="29493" y="19057"/>
                    <a:pt x="35303" y="22486"/>
                    <a:pt x="41149" y="24296"/>
                  </a:cubicBezTo>
                  <a:cubicBezTo>
                    <a:pt x="45983" y="25796"/>
                    <a:pt x="49614" y="25796"/>
                    <a:pt x="51174" y="25796"/>
                  </a:cubicBezTo>
                  <a:cubicBezTo>
                    <a:pt x="52400" y="25796"/>
                    <a:pt x="53400" y="24796"/>
                    <a:pt x="53400" y="23569"/>
                  </a:cubicBezTo>
                  <a:cubicBezTo>
                    <a:pt x="53400" y="22331"/>
                    <a:pt x="52400" y="21331"/>
                    <a:pt x="51174" y="21331"/>
                  </a:cubicBezTo>
                  <a:cubicBezTo>
                    <a:pt x="48126" y="21331"/>
                    <a:pt x="38851" y="21331"/>
                    <a:pt x="26802" y="10770"/>
                  </a:cubicBezTo>
                  <a:cubicBezTo>
                    <a:pt x="15137" y="543"/>
                    <a:pt x="4628" y="0"/>
                    <a:pt x="2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54"/>
          <p:cNvSpPr/>
          <p:nvPr/>
        </p:nvSpPr>
        <p:spPr>
          <a:xfrm>
            <a:off x="2167917" y="1884881"/>
            <a:ext cx="1609648" cy="777749"/>
          </a:xfrm>
          <a:custGeom>
            <a:rect b="b" l="l" r="r" t="t"/>
            <a:pathLst>
              <a:path extrusionOk="0" h="25796" w="53388">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rot="2472471">
            <a:off x="3404023" y="147562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rot="2472471">
            <a:off x="4882598" y="386835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141433" y="3311468"/>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txBox="1"/>
          <p:nvPr>
            <p:ph type="title"/>
          </p:nvPr>
        </p:nvSpPr>
        <p:spPr>
          <a:xfrm>
            <a:off x="1283125" y="293700"/>
            <a:ext cx="657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Parcours Safran</a:t>
            </a:r>
            <a:endParaRPr b="1" sz="2600">
              <a:latin typeface="Montserrat"/>
              <a:ea typeface="Montserrat"/>
              <a:cs typeface="Montserrat"/>
              <a:sym typeface="Montserrat"/>
            </a:endParaRPr>
          </a:p>
        </p:txBody>
      </p:sp>
      <p:sp>
        <p:nvSpPr>
          <p:cNvPr id="701" name="Google Shape;701;p54"/>
          <p:cNvSpPr txBox="1"/>
          <p:nvPr/>
        </p:nvSpPr>
        <p:spPr>
          <a:xfrm>
            <a:off x="4598800" y="18241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Data Analyse niveau 2</a:t>
            </a:r>
            <a:endParaRPr>
              <a:solidFill>
                <a:schemeClr val="dk1"/>
              </a:solidFill>
              <a:latin typeface="Roboto"/>
              <a:ea typeface="Roboto"/>
              <a:cs typeface="Roboto"/>
              <a:sym typeface="Roboto"/>
            </a:endParaRPr>
          </a:p>
        </p:txBody>
      </p:sp>
      <p:sp>
        <p:nvSpPr>
          <p:cNvPr id="702" name="Google Shape;702;p54"/>
          <p:cNvSpPr txBox="1"/>
          <p:nvPr/>
        </p:nvSpPr>
        <p:spPr>
          <a:xfrm>
            <a:off x="3092413" y="31868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Data Analyse niveau 1</a:t>
            </a:r>
            <a:endParaRPr>
              <a:solidFill>
                <a:schemeClr val="dk1"/>
              </a:solidFill>
              <a:latin typeface="Roboto"/>
              <a:ea typeface="Roboto"/>
              <a:cs typeface="Roboto"/>
              <a:sym typeface="Roboto"/>
            </a:endParaRPr>
          </a:p>
        </p:txBody>
      </p:sp>
      <p:sp>
        <p:nvSpPr>
          <p:cNvPr id="703" name="Google Shape;703;p54"/>
          <p:cNvSpPr txBox="1"/>
          <p:nvPr/>
        </p:nvSpPr>
        <p:spPr>
          <a:xfrm>
            <a:off x="6105200" y="318680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Parcours Data Scientist</a:t>
            </a:r>
            <a:endParaRPr>
              <a:solidFill>
                <a:schemeClr val="dk1"/>
              </a:solidFill>
              <a:latin typeface="Roboto"/>
              <a:ea typeface="Roboto"/>
              <a:cs typeface="Roboto"/>
              <a:sym typeface="Roboto"/>
            </a:endParaRPr>
          </a:p>
        </p:txBody>
      </p:sp>
      <p:sp>
        <p:nvSpPr>
          <p:cNvPr id="704" name="Google Shape;704;p54"/>
          <p:cNvSpPr txBox="1"/>
          <p:nvPr/>
        </p:nvSpPr>
        <p:spPr>
          <a:xfrm>
            <a:off x="824025" y="2821175"/>
            <a:ext cx="1451700" cy="5022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GB" sz="1600">
                <a:solidFill>
                  <a:schemeClr val="dk1"/>
                </a:solidFill>
                <a:latin typeface="Montserrat"/>
                <a:ea typeface="Montserrat"/>
                <a:cs typeface="Montserrat"/>
                <a:sym typeface="Montserrat"/>
              </a:rPr>
              <a:t>MUT3679</a:t>
            </a:r>
            <a:endParaRPr b="1" sz="1600">
              <a:solidFill>
                <a:schemeClr val="dk1"/>
              </a:solidFill>
              <a:latin typeface="Montserrat"/>
              <a:ea typeface="Montserrat"/>
              <a:cs typeface="Montserrat"/>
              <a:sym typeface="Montserrat"/>
            </a:endParaRPr>
          </a:p>
        </p:txBody>
      </p:sp>
      <p:sp>
        <p:nvSpPr>
          <p:cNvPr id="705" name="Google Shape;705;p54"/>
          <p:cNvSpPr txBox="1"/>
          <p:nvPr/>
        </p:nvSpPr>
        <p:spPr>
          <a:xfrm>
            <a:off x="4598801" y="3354575"/>
            <a:ext cx="1451700" cy="5022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MUT3682</a:t>
            </a:r>
            <a:endParaRPr b="1" sz="1600">
              <a:solidFill>
                <a:schemeClr val="dk1"/>
              </a:solidFill>
              <a:latin typeface="Montserrat"/>
              <a:ea typeface="Montserrat"/>
              <a:cs typeface="Montserrat"/>
              <a:sym typeface="Montserrat"/>
            </a:endParaRPr>
          </a:p>
        </p:txBody>
      </p:sp>
      <p:sp>
        <p:nvSpPr>
          <p:cNvPr id="706" name="Google Shape;706;p54"/>
          <p:cNvSpPr txBox="1"/>
          <p:nvPr/>
        </p:nvSpPr>
        <p:spPr>
          <a:xfrm>
            <a:off x="3092400" y="2005700"/>
            <a:ext cx="1451700" cy="502200"/>
          </a:xfrm>
          <a:prstGeom prst="rect">
            <a:avLst/>
          </a:prstGeom>
          <a:noFill/>
          <a:ln>
            <a:noFill/>
          </a:ln>
        </p:spPr>
        <p:txBody>
          <a:bodyPr anchorCtr="0" anchor="ctr" bIns="91425" lIns="108000" spcFirstLastPara="1" rIns="10800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MUT3681</a:t>
            </a:r>
            <a:endParaRPr b="1" sz="1600">
              <a:solidFill>
                <a:schemeClr val="dk1"/>
              </a:solidFill>
              <a:latin typeface="Montserrat"/>
              <a:ea typeface="Montserrat"/>
              <a:cs typeface="Montserrat"/>
              <a:sym typeface="Montserrat"/>
            </a:endParaRPr>
          </a:p>
        </p:txBody>
      </p:sp>
      <p:grpSp>
        <p:nvGrpSpPr>
          <p:cNvPr id="707" name="Google Shape;707;p54"/>
          <p:cNvGrpSpPr/>
          <p:nvPr/>
        </p:nvGrpSpPr>
        <p:grpSpPr>
          <a:xfrm>
            <a:off x="2170757" y="2475524"/>
            <a:ext cx="6149758" cy="936392"/>
            <a:chOff x="2170757" y="2459400"/>
            <a:chExt cx="6149758" cy="936392"/>
          </a:xfrm>
        </p:grpSpPr>
        <p:sp>
          <p:nvSpPr>
            <p:cNvPr id="708" name="Google Shape;708;p54"/>
            <p:cNvSpPr/>
            <p:nvPr/>
          </p:nvSpPr>
          <p:spPr>
            <a:xfrm>
              <a:off x="6710867" y="2538732"/>
              <a:ext cx="1609648" cy="777749"/>
            </a:xfrm>
            <a:custGeom>
              <a:rect b="b" l="l" r="r" t="t"/>
              <a:pathLst>
                <a:path extrusionOk="0" h="25796" w="53388">
                  <a:moveTo>
                    <a:pt x="2535" y="0"/>
                  </a:moveTo>
                  <a:cubicBezTo>
                    <a:pt x="2341" y="0"/>
                    <a:pt x="2221" y="5"/>
                    <a:pt x="2179" y="7"/>
                  </a:cubicBezTo>
                  <a:cubicBezTo>
                    <a:pt x="953" y="55"/>
                    <a:pt x="0" y="1102"/>
                    <a:pt x="48" y="2341"/>
                  </a:cubicBezTo>
                  <a:cubicBezTo>
                    <a:pt x="106" y="3530"/>
                    <a:pt x="1083" y="4463"/>
                    <a:pt x="2272" y="4463"/>
                  </a:cubicBezTo>
                  <a:cubicBezTo>
                    <a:pt x="2308" y="4463"/>
                    <a:pt x="2345" y="4462"/>
                    <a:pt x="2382" y="4460"/>
                  </a:cubicBezTo>
                  <a:cubicBezTo>
                    <a:pt x="2384" y="4460"/>
                    <a:pt x="2418"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2"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5240911" y="2538732"/>
              <a:ext cx="1609648" cy="777749"/>
            </a:xfrm>
            <a:custGeom>
              <a:rect b="b" l="l" r="r" t="t"/>
              <a:pathLst>
                <a:path extrusionOk="0" h="25796" w="53388">
                  <a:moveTo>
                    <a:pt x="50844" y="0"/>
                  </a:moveTo>
                  <a:cubicBezTo>
                    <a:pt x="48771" y="0"/>
                    <a:pt x="38252" y="543"/>
                    <a:pt x="26587" y="10770"/>
                  </a:cubicBezTo>
                  <a:cubicBezTo>
                    <a:pt x="23610" y="13390"/>
                    <a:pt x="14538" y="21331"/>
                    <a:pt x="2227" y="21331"/>
                  </a:cubicBezTo>
                  <a:cubicBezTo>
                    <a:pt x="988" y="21331"/>
                    <a:pt x="0" y="22331"/>
                    <a:pt x="0" y="23569"/>
                  </a:cubicBezTo>
                  <a:cubicBezTo>
                    <a:pt x="0" y="24796"/>
                    <a:pt x="988" y="25796"/>
                    <a:pt x="2227" y="25796"/>
                  </a:cubicBezTo>
                  <a:cubicBezTo>
                    <a:pt x="3786" y="25796"/>
                    <a:pt x="7418" y="25796"/>
                    <a:pt x="12252" y="24296"/>
                  </a:cubicBezTo>
                  <a:cubicBezTo>
                    <a:pt x="18098" y="22486"/>
                    <a:pt x="23908" y="19057"/>
                    <a:pt x="29528" y="14128"/>
                  </a:cubicBezTo>
                  <a:cubicBezTo>
                    <a:pt x="35445" y="8949"/>
                    <a:pt x="40970" y="6591"/>
                    <a:pt x="44565" y="5531"/>
                  </a:cubicBezTo>
                  <a:cubicBezTo>
                    <a:pt x="48005" y="4515"/>
                    <a:pt x="50381" y="4459"/>
                    <a:pt x="50900" y="4459"/>
                  </a:cubicBezTo>
                  <a:cubicBezTo>
                    <a:pt x="50965" y="4459"/>
                    <a:pt x="51001" y="4460"/>
                    <a:pt x="51007" y="4460"/>
                  </a:cubicBezTo>
                  <a:cubicBezTo>
                    <a:pt x="51043" y="4462"/>
                    <a:pt x="51079" y="4463"/>
                    <a:pt x="51115" y="4463"/>
                  </a:cubicBezTo>
                  <a:cubicBezTo>
                    <a:pt x="52294" y="4463"/>
                    <a:pt x="53270" y="3530"/>
                    <a:pt x="53328" y="2341"/>
                  </a:cubicBezTo>
                  <a:cubicBezTo>
                    <a:pt x="53388" y="1102"/>
                    <a:pt x="52435" y="55"/>
                    <a:pt x="51197" y="7"/>
                  </a:cubicBezTo>
                  <a:cubicBezTo>
                    <a:pt x="51156" y="5"/>
                    <a:pt x="51037" y="0"/>
                    <a:pt x="50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3767367" y="2538732"/>
              <a:ext cx="1609648" cy="777749"/>
            </a:xfrm>
            <a:custGeom>
              <a:rect b="b" l="l" r="r" t="t"/>
              <a:pathLst>
                <a:path extrusionOk="0" h="25796" w="53388">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4"/>
            <p:cNvSpPr/>
            <p:nvPr/>
          </p:nvSpPr>
          <p:spPr>
            <a:xfrm>
              <a:off x="2297381" y="2538732"/>
              <a:ext cx="1609678" cy="777749"/>
            </a:xfrm>
            <a:custGeom>
              <a:rect b="b" l="l" r="r" t="t"/>
              <a:pathLst>
                <a:path extrusionOk="0" h="25796" w="53389">
                  <a:moveTo>
                    <a:pt x="50844" y="0"/>
                  </a:moveTo>
                  <a:cubicBezTo>
                    <a:pt x="48772" y="0"/>
                    <a:pt x="38253" y="543"/>
                    <a:pt x="26588" y="10770"/>
                  </a:cubicBezTo>
                  <a:cubicBezTo>
                    <a:pt x="23611" y="13390"/>
                    <a:pt x="14538" y="21331"/>
                    <a:pt x="2227" y="21331"/>
                  </a:cubicBezTo>
                  <a:cubicBezTo>
                    <a:pt x="989" y="21331"/>
                    <a:pt x="1" y="22331"/>
                    <a:pt x="1" y="23569"/>
                  </a:cubicBezTo>
                  <a:cubicBezTo>
                    <a:pt x="1" y="24796"/>
                    <a:pt x="989" y="25796"/>
                    <a:pt x="2227" y="25796"/>
                  </a:cubicBezTo>
                  <a:cubicBezTo>
                    <a:pt x="3787" y="25796"/>
                    <a:pt x="7419" y="25796"/>
                    <a:pt x="12252" y="24296"/>
                  </a:cubicBezTo>
                  <a:cubicBezTo>
                    <a:pt x="18098" y="22486"/>
                    <a:pt x="23909" y="19057"/>
                    <a:pt x="29528" y="14128"/>
                  </a:cubicBezTo>
                  <a:cubicBezTo>
                    <a:pt x="35446" y="8949"/>
                    <a:pt x="40970" y="6591"/>
                    <a:pt x="44566" y="5531"/>
                  </a:cubicBezTo>
                  <a:cubicBezTo>
                    <a:pt x="48006" y="4515"/>
                    <a:pt x="50382" y="4459"/>
                    <a:pt x="50901" y="4459"/>
                  </a:cubicBezTo>
                  <a:cubicBezTo>
                    <a:pt x="50966" y="4459"/>
                    <a:pt x="51002" y="4460"/>
                    <a:pt x="51007" y="4460"/>
                  </a:cubicBezTo>
                  <a:cubicBezTo>
                    <a:pt x="51044" y="4462"/>
                    <a:pt x="51080" y="4463"/>
                    <a:pt x="51116" y="4463"/>
                  </a:cubicBezTo>
                  <a:cubicBezTo>
                    <a:pt x="52294" y="4463"/>
                    <a:pt x="53271" y="3530"/>
                    <a:pt x="53329" y="2341"/>
                  </a:cubicBezTo>
                  <a:cubicBezTo>
                    <a:pt x="53389" y="1102"/>
                    <a:pt x="52436" y="55"/>
                    <a:pt x="51198" y="7"/>
                  </a:cubicBezTo>
                  <a:cubicBezTo>
                    <a:pt x="51157" y="5"/>
                    <a:pt x="51037" y="0"/>
                    <a:pt x="50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p:nvPr/>
          </p:nvSpPr>
          <p:spPr>
            <a:xfrm>
              <a:off x="2170757" y="3112832"/>
              <a:ext cx="282591" cy="282961"/>
            </a:xfrm>
            <a:custGeom>
              <a:rect b="b" l="l" r="r" t="t"/>
              <a:pathLst>
                <a:path extrusionOk="0" h="9193" w="9181">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2236011" y="3178424"/>
              <a:ext cx="151745" cy="151776"/>
            </a:xfrm>
            <a:custGeom>
              <a:rect b="b" l="l" r="r" t="t"/>
              <a:pathLst>
                <a:path extrusionOk="0" h="4931" w="4930">
                  <a:moveTo>
                    <a:pt x="2465" y="1"/>
                  </a:moveTo>
                  <a:cubicBezTo>
                    <a:pt x="1107" y="1"/>
                    <a:pt x="0" y="1108"/>
                    <a:pt x="0" y="2466"/>
                  </a:cubicBezTo>
                  <a:cubicBezTo>
                    <a:pt x="0" y="3823"/>
                    <a:pt x="1107" y="4930"/>
                    <a:pt x="2465" y="4930"/>
                  </a:cubicBezTo>
                  <a:cubicBezTo>
                    <a:pt x="3822" y="4930"/>
                    <a:pt x="4929" y="3823"/>
                    <a:pt x="4929" y="2466"/>
                  </a:cubicBezTo>
                  <a:cubicBezTo>
                    <a:pt x="4929" y="1108"/>
                    <a:pt x="3822" y="1"/>
                    <a:pt x="2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a:off x="3675502" y="2459400"/>
              <a:ext cx="282591" cy="282961"/>
            </a:xfrm>
            <a:custGeom>
              <a:rect b="b" l="l" r="r" t="t"/>
              <a:pathLst>
                <a:path extrusionOk="0" h="9193" w="9181">
                  <a:moveTo>
                    <a:pt x="4585" y="1"/>
                  </a:moveTo>
                  <a:cubicBezTo>
                    <a:pt x="2049" y="1"/>
                    <a:pt x="1" y="2061"/>
                    <a:pt x="1" y="4597"/>
                  </a:cubicBezTo>
                  <a:cubicBezTo>
                    <a:pt x="1" y="7133"/>
                    <a:pt x="2049" y="9193"/>
                    <a:pt x="4585" y="9193"/>
                  </a:cubicBezTo>
                  <a:cubicBezTo>
                    <a:pt x="7121" y="9193"/>
                    <a:pt x="9180" y="7133"/>
                    <a:pt x="9180" y="4597"/>
                  </a:cubicBezTo>
                  <a:cubicBezTo>
                    <a:pt x="9180" y="2061"/>
                    <a:pt x="7121" y="1"/>
                    <a:pt x="4585"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4"/>
            <p:cNvSpPr/>
            <p:nvPr/>
          </p:nvSpPr>
          <p:spPr>
            <a:xfrm>
              <a:off x="3740755" y="2525023"/>
              <a:ext cx="151745" cy="151745"/>
            </a:xfrm>
            <a:custGeom>
              <a:rect b="b" l="l" r="r" t="t"/>
              <a:pathLst>
                <a:path extrusionOk="0" h="4930" w="4930">
                  <a:moveTo>
                    <a:pt x="2465" y="0"/>
                  </a:moveTo>
                  <a:cubicBezTo>
                    <a:pt x="1107" y="0"/>
                    <a:pt x="0" y="1107"/>
                    <a:pt x="0" y="2465"/>
                  </a:cubicBezTo>
                  <a:cubicBezTo>
                    <a:pt x="0" y="3822"/>
                    <a:pt x="1107" y="4929"/>
                    <a:pt x="2465" y="4929"/>
                  </a:cubicBezTo>
                  <a:cubicBezTo>
                    <a:pt x="3822" y="4929"/>
                    <a:pt x="4929" y="3822"/>
                    <a:pt x="4929" y="2465"/>
                  </a:cubicBezTo>
                  <a:cubicBezTo>
                    <a:pt x="4929" y="1107"/>
                    <a:pt x="3822"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5183201" y="3112832"/>
              <a:ext cx="282930" cy="282961"/>
            </a:xfrm>
            <a:custGeom>
              <a:rect b="b" l="l" r="r" t="t"/>
              <a:pathLst>
                <a:path extrusionOk="0" h="9193" w="9192">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5248793" y="3178424"/>
              <a:ext cx="151745" cy="151776"/>
            </a:xfrm>
            <a:custGeom>
              <a:rect b="b" l="l" r="r" t="t"/>
              <a:pathLst>
                <a:path extrusionOk="0" h="4931" w="493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6691239" y="2459400"/>
              <a:ext cx="282930" cy="282961"/>
            </a:xfrm>
            <a:custGeom>
              <a:rect b="b" l="l" r="r" t="t"/>
              <a:pathLst>
                <a:path extrusionOk="0" h="9193" w="9192">
                  <a:moveTo>
                    <a:pt x="4596" y="1"/>
                  </a:moveTo>
                  <a:cubicBezTo>
                    <a:pt x="2060" y="1"/>
                    <a:pt x="0" y="2061"/>
                    <a:pt x="0" y="4597"/>
                  </a:cubicBezTo>
                  <a:cubicBezTo>
                    <a:pt x="0" y="7133"/>
                    <a:pt x="2060" y="9193"/>
                    <a:pt x="4596" y="9193"/>
                  </a:cubicBezTo>
                  <a:cubicBezTo>
                    <a:pt x="7132" y="9193"/>
                    <a:pt x="9192" y="7133"/>
                    <a:pt x="9192" y="4597"/>
                  </a:cubicBezTo>
                  <a:cubicBezTo>
                    <a:pt x="9192" y="2061"/>
                    <a:pt x="7132" y="1"/>
                    <a:pt x="4596"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756831" y="2525023"/>
              <a:ext cx="151745" cy="151745"/>
            </a:xfrm>
            <a:custGeom>
              <a:rect b="b" l="l" r="r" t="t"/>
              <a:pathLst>
                <a:path extrusionOk="0" h="4930" w="4930">
                  <a:moveTo>
                    <a:pt x="2465" y="0"/>
                  </a:moveTo>
                  <a:cubicBezTo>
                    <a:pt x="1108" y="0"/>
                    <a:pt x="1" y="1107"/>
                    <a:pt x="1" y="2465"/>
                  </a:cubicBezTo>
                  <a:cubicBezTo>
                    <a:pt x="1" y="3822"/>
                    <a:pt x="1108" y="4929"/>
                    <a:pt x="2465" y="4929"/>
                  </a:cubicBezTo>
                  <a:cubicBezTo>
                    <a:pt x="3822" y="4929"/>
                    <a:pt x="4930" y="3822"/>
                    <a:pt x="4930" y="2465"/>
                  </a:cubicBezTo>
                  <a:cubicBezTo>
                    <a:pt x="4930" y="1107"/>
                    <a:pt x="3822"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0" name="Google Shape;720;p54"/>
          <p:cNvCxnSpPr/>
          <p:nvPr/>
        </p:nvCxnSpPr>
        <p:spPr>
          <a:xfrm>
            <a:off x="5324650" y="2662625"/>
            <a:ext cx="0" cy="339300"/>
          </a:xfrm>
          <a:prstGeom prst="straightConnector1">
            <a:avLst/>
          </a:prstGeom>
          <a:noFill/>
          <a:ln cap="flat" cmpd="sng" w="9525">
            <a:solidFill>
              <a:schemeClr val="accent3"/>
            </a:solidFill>
            <a:prstDash val="solid"/>
            <a:round/>
            <a:headEnd len="med" w="med" type="none"/>
            <a:tailEnd len="med" w="med" type="none"/>
          </a:ln>
        </p:spPr>
      </p:cxnSp>
      <p:cxnSp>
        <p:nvCxnSpPr>
          <p:cNvPr id="721" name="Google Shape;721;p54"/>
          <p:cNvCxnSpPr/>
          <p:nvPr/>
        </p:nvCxnSpPr>
        <p:spPr>
          <a:xfrm>
            <a:off x="3818425" y="2866849"/>
            <a:ext cx="0" cy="339300"/>
          </a:xfrm>
          <a:prstGeom prst="straightConnector1">
            <a:avLst/>
          </a:prstGeom>
          <a:noFill/>
          <a:ln cap="flat" cmpd="sng" w="9525">
            <a:solidFill>
              <a:schemeClr val="accent3"/>
            </a:solidFill>
            <a:prstDash val="solid"/>
            <a:round/>
            <a:headEnd len="med" w="med" type="none"/>
            <a:tailEnd len="med" w="med" type="none"/>
          </a:ln>
        </p:spPr>
      </p:cxnSp>
      <p:sp>
        <p:nvSpPr>
          <p:cNvPr id="722" name="Google Shape;722;p54"/>
          <p:cNvSpPr/>
          <p:nvPr/>
        </p:nvSpPr>
        <p:spPr>
          <a:xfrm>
            <a:off x="2170757" y="1813185"/>
            <a:ext cx="282591" cy="282961"/>
          </a:xfrm>
          <a:custGeom>
            <a:rect b="b" l="l" r="r" t="t"/>
            <a:pathLst>
              <a:path extrusionOk="0" h="9193" w="9181">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rot="2472471">
            <a:off x="1118023" y="139942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txBox="1"/>
          <p:nvPr/>
        </p:nvSpPr>
        <p:spPr>
          <a:xfrm>
            <a:off x="806400" y="1929500"/>
            <a:ext cx="1451700" cy="502200"/>
          </a:xfrm>
          <a:prstGeom prst="rect">
            <a:avLst/>
          </a:prstGeom>
          <a:noFill/>
          <a:ln>
            <a:noFill/>
          </a:ln>
        </p:spPr>
        <p:txBody>
          <a:bodyPr anchorCtr="0" anchor="ctr" bIns="91425" lIns="108000" spcFirstLastPara="1" rIns="10800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MUT3678</a:t>
            </a:r>
            <a:endParaRPr b="1" sz="1600">
              <a:solidFill>
                <a:schemeClr val="dk1"/>
              </a:solidFill>
              <a:latin typeface="Montserrat"/>
              <a:ea typeface="Montserrat"/>
              <a:cs typeface="Montserrat"/>
              <a:sym typeface="Montserrat"/>
            </a:endParaRPr>
          </a:p>
        </p:txBody>
      </p:sp>
      <p:sp>
        <p:nvSpPr>
          <p:cNvPr id="725" name="Google Shape;725;p54"/>
          <p:cNvSpPr txBox="1"/>
          <p:nvPr/>
        </p:nvSpPr>
        <p:spPr>
          <a:xfrm>
            <a:off x="806388" y="3958850"/>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GB">
                <a:solidFill>
                  <a:schemeClr val="dk1"/>
                </a:solidFill>
                <a:latin typeface="Roboto"/>
                <a:ea typeface="Roboto"/>
                <a:cs typeface="Roboto"/>
                <a:sym typeface="Roboto"/>
              </a:rPr>
              <a:t>BDD et statistiques</a:t>
            </a:r>
            <a:endParaRPr>
              <a:solidFill>
                <a:schemeClr val="dk1"/>
              </a:solidFill>
              <a:latin typeface="Roboto"/>
              <a:ea typeface="Roboto"/>
              <a:cs typeface="Roboto"/>
              <a:sym typeface="Roboto"/>
            </a:endParaRPr>
          </a:p>
        </p:txBody>
      </p:sp>
      <p:sp>
        <p:nvSpPr>
          <p:cNvPr id="726" name="Google Shape;726;p54"/>
          <p:cNvSpPr txBox="1"/>
          <p:nvPr/>
        </p:nvSpPr>
        <p:spPr>
          <a:xfrm>
            <a:off x="856575" y="738425"/>
            <a:ext cx="1451700" cy="801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a:solidFill>
                  <a:schemeClr val="dk1"/>
                </a:solidFill>
                <a:latin typeface="Roboto"/>
                <a:ea typeface="Roboto"/>
                <a:cs typeface="Roboto"/>
                <a:sym typeface="Roboto"/>
              </a:rPr>
              <a:t>Excel to Python </a:t>
            </a:r>
            <a:endParaRPr>
              <a:solidFill>
                <a:schemeClr val="dk1"/>
              </a:solidFill>
              <a:latin typeface="Roboto"/>
              <a:ea typeface="Roboto"/>
              <a:cs typeface="Roboto"/>
              <a:sym typeface="Roboto"/>
            </a:endParaRPr>
          </a:p>
          <a:p>
            <a:pPr indent="0" lvl="0" marL="0" rtl="0" algn="ctr">
              <a:spcBef>
                <a:spcPts val="1600"/>
              </a:spcBef>
              <a:spcAft>
                <a:spcPts val="1600"/>
              </a:spcAft>
              <a:buNone/>
            </a:pPr>
            <a:r>
              <a:t/>
            </a:r>
            <a:endParaRPr>
              <a:solidFill>
                <a:schemeClr val="dk1"/>
              </a:solidFill>
              <a:latin typeface="Roboto"/>
              <a:ea typeface="Roboto"/>
              <a:cs typeface="Roboto"/>
              <a:sym typeface="Roboto"/>
            </a:endParaRPr>
          </a:p>
        </p:txBody>
      </p:sp>
      <p:sp>
        <p:nvSpPr>
          <p:cNvPr id="727" name="Google Shape;727;p54"/>
          <p:cNvSpPr/>
          <p:nvPr/>
        </p:nvSpPr>
        <p:spPr>
          <a:xfrm rot="2472471">
            <a:off x="6411282" y="1475628"/>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txBox="1"/>
          <p:nvPr/>
        </p:nvSpPr>
        <p:spPr>
          <a:xfrm>
            <a:off x="6099659" y="2005700"/>
            <a:ext cx="1451700" cy="502200"/>
          </a:xfrm>
          <a:prstGeom prst="rect">
            <a:avLst/>
          </a:prstGeom>
          <a:noFill/>
          <a:ln>
            <a:noFill/>
          </a:ln>
        </p:spPr>
        <p:txBody>
          <a:bodyPr anchorCtr="0" anchor="ctr" bIns="91425" lIns="108000" spcFirstLastPara="1" rIns="108000" wrap="square" tIns="91425">
            <a:noAutofit/>
          </a:bodyPr>
          <a:lstStyle/>
          <a:p>
            <a:pPr indent="0" lvl="0" marL="0" rtl="0" algn="ctr">
              <a:lnSpc>
                <a:spcPct val="80000"/>
              </a:lnSpc>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DS</a:t>
            </a:r>
            <a:endParaRPr b="1" sz="16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55"/>
          <p:cNvSpPr txBox="1"/>
          <p:nvPr>
            <p:ph type="title"/>
          </p:nvPr>
        </p:nvSpPr>
        <p:spPr>
          <a:xfrm>
            <a:off x="720000" y="445025"/>
            <a:ext cx="59172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TITRE</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56"/>
          <p:cNvSpPr txBox="1"/>
          <p:nvPr>
            <p:ph idx="4294967295" type="title"/>
          </p:nvPr>
        </p:nvSpPr>
        <p:spPr>
          <a:xfrm>
            <a:off x="1884925" y="445025"/>
            <a:ext cx="5583600" cy="10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TITLE</a:t>
            </a:r>
            <a:endParaRPr b="1" sz="26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57"/>
          <p:cNvSpPr/>
          <p:nvPr/>
        </p:nvSpPr>
        <p:spPr>
          <a:xfrm flipH="1" rot="3646459">
            <a:off x="1494187" y="209214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7"/>
          <p:cNvSpPr/>
          <p:nvPr/>
        </p:nvSpPr>
        <p:spPr>
          <a:xfrm flipH="1" rot="3646459">
            <a:off x="1310834" y="1951820"/>
            <a:ext cx="127916" cy="109706"/>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7"/>
          <p:cNvSpPr/>
          <p:nvPr/>
        </p:nvSpPr>
        <p:spPr>
          <a:xfrm flipH="1" rot="9881543">
            <a:off x="1619217" y="1638669"/>
            <a:ext cx="3384603" cy="290562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7"/>
          <p:cNvSpPr txBox="1"/>
          <p:nvPr>
            <p:ph type="title"/>
          </p:nvPr>
        </p:nvSpPr>
        <p:spPr>
          <a:xfrm>
            <a:off x="585525" y="369400"/>
            <a:ext cx="51000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TITRE</a:t>
            </a:r>
            <a:endParaRPr b="1" sz="2600">
              <a:latin typeface="Montserrat"/>
              <a:ea typeface="Montserrat"/>
              <a:cs typeface="Montserrat"/>
              <a:sym typeface="Montserrat"/>
            </a:endParaRPr>
          </a:p>
        </p:txBody>
      </p:sp>
      <p:graphicFrame>
        <p:nvGraphicFramePr>
          <p:cNvPr id="747" name="Google Shape;747;p57"/>
          <p:cNvGraphicFramePr/>
          <p:nvPr/>
        </p:nvGraphicFramePr>
        <p:xfrm>
          <a:off x="1169650" y="1523475"/>
          <a:ext cx="3000000" cy="3000000"/>
        </p:xfrm>
        <a:graphic>
          <a:graphicData uri="http://schemas.openxmlformats.org/drawingml/2006/table">
            <a:tbl>
              <a:tblPr>
                <a:noFill/>
                <a:tableStyleId>{8E053F34-5C64-4EA6-B643-6A51DE8EB78A}</a:tableStyleId>
              </a:tblPr>
              <a:tblGrid>
                <a:gridCol w="1638150"/>
                <a:gridCol w="1638150"/>
                <a:gridCol w="1638150"/>
                <a:gridCol w="1638150"/>
              </a:tblGrid>
              <a:tr h="547850">
                <a:tc>
                  <a:txBody>
                    <a:bodyPr/>
                    <a:lstStyle/>
                    <a:p>
                      <a:pPr indent="0" lvl="0" marL="0" rtl="0" algn="ctr">
                        <a:spcBef>
                          <a:spcPts val="0"/>
                        </a:spcBef>
                        <a:spcAft>
                          <a:spcPts val="0"/>
                        </a:spcAft>
                        <a:buNone/>
                      </a:pPr>
                      <a:r>
                        <a:t/>
                      </a:r>
                      <a:endParaRPr>
                        <a:solidFill>
                          <a:schemeClr val="dk1"/>
                        </a:solidFill>
                        <a:latin typeface="Abel"/>
                        <a:ea typeface="Abel"/>
                        <a:cs typeface="Abel"/>
                        <a:sym typeface="Ab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282AFF"/>
                    </a:solidFill>
                  </a:tcPr>
                </a:tc>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282AFF"/>
                    </a:solidFill>
                  </a:tcPr>
                </a:tc>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282AFF"/>
                    </a:solidFill>
                  </a:tcPr>
                </a:tc>
              </a:tr>
              <a:tr h="547850">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5AF1D1">
                        <a:alpha val="49020"/>
                      </a:srgbClr>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47850">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AF1D1">
                        <a:alpha val="49020"/>
                      </a:srgbClr>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47850">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AF1D1">
                        <a:alpha val="49020"/>
                      </a:srgbClr>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47850">
                <a:tc>
                  <a:txBody>
                    <a:bodyPr/>
                    <a:lstStyle/>
                    <a:p>
                      <a:pPr indent="0" lvl="0" marL="0" rtl="0" algn="ctr">
                        <a:spcBef>
                          <a:spcPts val="0"/>
                        </a:spcBef>
                        <a:spcAft>
                          <a:spcPts val="0"/>
                        </a:spcAft>
                        <a:buNone/>
                      </a:pPr>
                      <a:r>
                        <a:rPr lang="en-GB" sz="1600">
                          <a:solidFill>
                            <a:schemeClr val="lt1"/>
                          </a:solidFill>
                          <a:latin typeface="Changa One"/>
                          <a:ea typeface="Changa One"/>
                          <a:cs typeface="Changa One"/>
                          <a:sym typeface="Changa One"/>
                        </a:rPr>
                        <a:t>TITLE</a:t>
                      </a:r>
                      <a:endParaRPr sz="1600">
                        <a:solidFill>
                          <a:schemeClr val="lt1"/>
                        </a:solidFill>
                        <a:latin typeface="Changa One"/>
                        <a:ea typeface="Changa One"/>
                        <a:cs typeface="Changa One"/>
                        <a:sym typeface="Chang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5AF1D1">
                        <a:alpha val="49020"/>
                      </a:srgbClr>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sp>
        <p:nvSpPr>
          <p:cNvPr id="752" name="Google Shape;752;p58"/>
          <p:cNvSpPr txBox="1"/>
          <p:nvPr>
            <p:ph type="title"/>
          </p:nvPr>
        </p:nvSpPr>
        <p:spPr>
          <a:xfrm>
            <a:off x="778825" y="571075"/>
            <a:ext cx="51000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pic>
        <p:nvPicPr>
          <p:cNvPr id="753" name="Google Shape;753;p58"/>
          <p:cNvPicPr preferRelativeResize="0"/>
          <p:nvPr/>
        </p:nvPicPr>
        <p:blipFill>
          <a:blip r:embed="rId3">
            <a:alphaModFix/>
          </a:blip>
          <a:stretch>
            <a:fillRect/>
          </a:stretch>
        </p:blipFill>
        <p:spPr>
          <a:xfrm>
            <a:off x="488575" y="2563250"/>
            <a:ext cx="2007625" cy="2007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sp>
        <p:nvSpPr>
          <p:cNvPr id="758" name="Google Shape;758;p59"/>
          <p:cNvSpPr/>
          <p:nvPr/>
        </p:nvSpPr>
        <p:spPr>
          <a:xfrm>
            <a:off x="1592774" y="1839525"/>
            <a:ext cx="2255464" cy="1464448"/>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9"/>
          <p:cNvSpPr txBox="1"/>
          <p:nvPr>
            <p:ph idx="4294967295" type="subTitle"/>
          </p:nvPr>
        </p:nvSpPr>
        <p:spPr>
          <a:xfrm>
            <a:off x="3705625" y="1906775"/>
            <a:ext cx="4045500" cy="97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212121"/>
                </a:solidFill>
                <a:latin typeface="Montserrat"/>
                <a:ea typeface="Montserrat"/>
                <a:cs typeface="Montserrat"/>
                <a:sym typeface="Montserrat"/>
              </a:rPr>
              <a:t>TEXT</a:t>
            </a:r>
            <a:endParaRPr b="1" sz="1600">
              <a:solidFill>
                <a:srgbClr val="212121"/>
              </a:solidFill>
              <a:latin typeface="Montserrat"/>
              <a:ea typeface="Montserrat"/>
              <a:cs typeface="Montserrat"/>
              <a:sym typeface="Montserrat"/>
            </a:endParaRPr>
          </a:p>
        </p:txBody>
      </p:sp>
      <p:sp>
        <p:nvSpPr>
          <p:cNvPr id="760" name="Google Shape;760;p59"/>
          <p:cNvSpPr txBox="1"/>
          <p:nvPr>
            <p:ph idx="4294967295" type="subTitle"/>
          </p:nvPr>
        </p:nvSpPr>
        <p:spPr>
          <a:xfrm>
            <a:off x="3705625" y="2787650"/>
            <a:ext cx="26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212121"/>
                </a:solidFill>
                <a:latin typeface="Montserrat"/>
                <a:ea typeface="Montserrat"/>
                <a:cs typeface="Montserrat"/>
                <a:sym typeface="Montserrat"/>
              </a:rPr>
              <a:t>TEXT</a:t>
            </a:r>
            <a:endParaRPr b="1" sz="1600">
              <a:solidFill>
                <a:srgbClr val="212121"/>
              </a:solidFill>
              <a:latin typeface="Montserrat"/>
              <a:ea typeface="Montserrat"/>
              <a:cs typeface="Montserrat"/>
              <a:sym typeface="Montserrat"/>
            </a:endParaRPr>
          </a:p>
        </p:txBody>
      </p:sp>
      <p:sp>
        <p:nvSpPr>
          <p:cNvPr id="761" name="Google Shape;761;p59"/>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60"/>
          <p:cNvSpPr/>
          <p:nvPr/>
        </p:nvSpPr>
        <p:spPr>
          <a:xfrm flipH="1" rot="3646459">
            <a:off x="918487" y="2092148"/>
            <a:ext cx="161103" cy="161103"/>
          </a:xfrm>
          <a:custGeom>
            <a:rect b="b" l="l" r="r" t="t"/>
            <a:pathLst>
              <a:path extrusionOk="0" h="4335" w="4335">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0"/>
          <p:cNvSpPr/>
          <p:nvPr/>
        </p:nvSpPr>
        <p:spPr>
          <a:xfrm flipH="1" rot="9881543">
            <a:off x="1043517" y="1638669"/>
            <a:ext cx="3384603" cy="2905624"/>
          </a:xfrm>
          <a:custGeom>
            <a:rect b="b" l="l" r="r" t="t"/>
            <a:pathLst>
              <a:path extrusionOk="0" h="61318" w="71426">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pic>
        <p:nvPicPr>
          <p:cNvPr id="769" name="Google Shape;769;p60"/>
          <p:cNvPicPr preferRelativeResize="0"/>
          <p:nvPr/>
        </p:nvPicPr>
        <p:blipFill>
          <a:blip r:embed="rId3">
            <a:alphaModFix/>
          </a:blip>
          <a:stretch>
            <a:fillRect/>
          </a:stretch>
        </p:blipFill>
        <p:spPr>
          <a:xfrm>
            <a:off x="5248800" y="1084725"/>
            <a:ext cx="3065950" cy="3065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61"/>
          <p:cNvSpPr txBox="1"/>
          <p:nvPr>
            <p:ph type="title"/>
          </p:nvPr>
        </p:nvSpPr>
        <p:spPr>
          <a:xfrm>
            <a:off x="720025" y="360275"/>
            <a:ext cx="66684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TIT</a:t>
            </a:r>
            <a:r>
              <a:rPr lang="en-GB" sz="2600"/>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
        <p:nvSpPr>
          <p:cNvPr id="775" name="Google Shape;775;p61"/>
          <p:cNvSpPr txBox="1"/>
          <p:nvPr>
            <p:ph idx="1" type="subTitle"/>
          </p:nvPr>
        </p:nvSpPr>
        <p:spPr>
          <a:xfrm>
            <a:off x="1489525" y="1704325"/>
            <a:ext cx="2085900" cy="572700"/>
          </a:xfrm>
          <a:prstGeom prst="rect">
            <a:avLst/>
          </a:prstGeom>
        </p:spPr>
        <p:txBody>
          <a:bodyPr anchorCtr="0" anchor="ctr" bIns="91425" lIns="91425" spcFirstLastPara="1" rIns="1080000"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
        <p:nvSpPr>
          <p:cNvPr id="776" name="Google Shape;776;p61"/>
          <p:cNvSpPr txBox="1"/>
          <p:nvPr>
            <p:ph idx="2" type="subTitle"/>
          </p:nvPr>
        </p:nvSpPr>
        <p:spPr>
          <a:xfrm>
            <a:off x="1489525" y="2403374"/>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TEXT</a:t>
            </a:r>
            <a:endParaRPr>
              <a:latin typeface="Montserrat"/>
              <a:ea typeface="Montserrat"/>
              <a:cs typeface="Montserrat"/>
              <a:sym typeface="Montserrat"/>
            </a:endParaRPr>
          </a:p>
        </p:txBody>
      </p:sp>
      <p:sp>
        <p:nvSpPr>
          <p:cNvPr id="777" name="Google Shape;777;p61"/>
          <p:cNvSpPr txBox="1"/>
          <p:nvPr>
            <p:ph idx="3" type="subTitle"/>
          </p:nvPr>
        </p:nvSpPr>
        <p:spPr>
          <a:xfrm>
            <a:off x="5456199" y="1704325"/>
            <a:ext cx="2085900" cy="572700"/>
          </a:xfrm>
          <a:prstGeom prst="rect">
            <a:avLst/>
          </a:prstGeom>
        </p:spPr>
        <p:txBody>
          <a:bodyPr anchorCtr="0" anchor="ctr" bIns="91425" lIns="91425" spcFirstLastPara="1" rIns="540000"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
        <p:nvSpPr>
          <p:cNvPr id="778" name="Google Shape;778;p61"/>
          <p:cNvSpPr txBox="1"/>
          <p:nvPr>
            <p:ph idx="4" type="subTitle"/>
          </p:nvPr>
        </p:nvSpPr>
        <p:spPr>
          <a:xfrm>
            <a:off x="5456199" y="2403374"/>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TEXT</a:t>
            </a:r>
            <a:endParaRPr>
              <a:latin typeface="Montserrat"/>
              <a:ea typeface="Montserrat"/>
              <a:cs typeface="Montserrat"/>
              <a:sym typeface="Montserrat"/>
            </a:endParaRPr>
          </a:p>
        </p:txBody>
      </p:sp>
      <p:sp>
        <p:nvSpPr>
          <p:cNvPr id="779" name="Google Shape;779;p61"/>
          <p:cNvSpPr txBox="1"/>
          <p:nvPr>
            <p:ph idx="5" type="subTitle"/>
          </p:nvPr>
        </p:nvSpPr>
        <p:spPr>
          <a:xfrm>
            <a:off x="1489525" y="3130576"/>
            <a:ext cx="2085900" cy="572700"/>
          </a:xfrm>
          <a:prstGeom prst="rect">
            <a:avLst/>
          </a:prstGeom>
        </p:spPr>
        <p:txBody>
          <a:bodyPr anchorCtr="0" anchor="ctr" bIns="91425" lIns="91425" spcFirstLastPara="1" rIns="540000"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
        <p:nvSpPr>
          <p:cNvPr id="780" name="Google Shape;780;p61"/>
          <p:cNvSpPr txBox="1"/>
          <p:nvPr>
            <p:ph idx="6" type="subTitle"/>
          </p:nvPr>
        </p:nvSpPr>
        <p:spPr>
          <a:xfrm>
            <a:off x="1489525" y="3829074"/>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TEXT</a:t>
            </a:r>
            <a:endParaRPr>
              <a:latin typeface="Montserrat"/>
              <a:ea typeface="Montserrat"/>
              <a:cs typeface="Montserrat"/>
              <a:sym typeface="Montserrat"/>
            </a:endParaRPr>
          </a:p>
        </p:txBody>
      </p:sp>
      <p:sp>
        <p:nvSpPr>
          <p:cNvPr id="781" name="Google Shape;781;p61"/>
          <p:cNvSpPr txBox="1"/>
          <p:nvPr>
            <p:ph idx="7" type="subTitle"/>
          </p:nvPr>
        </p:nvSpPr>
        <p:spPr>
          <a:xfrm>
            <a:off x="5456199" y="3130576"/>
            <a:ext cx="2085900" cy="572700"/>
          </a:xfrm>
          <a:prstGeom prst="rect">
            <a:avLst/>
          </a:prstGeom>
        </p:spPr>
        <p:txBody>
          <a:bodyPr anchorCtr="0" anchor="ctr" bIns="91425" lIns="91425" spcFirstLastPara="1" rIns="1080000"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p:txBody>
      </p:sp>
      <p:sp>
        <p:nvSpPr>
          <p:cNvPr id="782" name="Google Shape;782;p61"/>
          <p:cNvSpPr txBox="1"/>
          <p:nvPr>
            <p:ph idx="8" type="subTitle"/>
          </p:nvPr>
        </p:nvSpPr>
        <p:spPr>
          <a:xfrm>
            <a:off x="5456199" y="3829074"/>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TEXT</a:t>
            </a:r>
            <a:endParaRPr>
              <a:latin typeface="Montserrat"/>
              <a:ea typeface="Montserrat"/>
              <a:cs typeface="Montserrat"/>
              <a:sym typeface="Montserrat"/>
            </a:endParaRPr>
          </a:p>
        </p:txBody>
      </p:sp>
      <p:sp>
        <p:nvSpPr>
          <p:cNvPr id="783" name="Google Shape;783;p61"/>
          <p:cNvSpPr/>
          <p:nvPr/>
        </p:nvSpPr>
        <p:spPr>
          <a:xfrm rot="2472471">
            <a:off x="4674898" y="1735869"/>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699671" y="1712379"/>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rot="2472471">
            <a:off x="4674898" y="3174630"/>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1"/>
          <p:cNvSpPr/>
          <p:nvPr/>
        </p:nvSpPr>
        <p:spPr>
          <a:xfrm rot="8656132">
            <a:off x="659404" y="3175309"/>
            <a:ext cx="881956" cy="572644"/>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1"/>
          <p:cNvSpPr txBox="1"/>
          <p:nvPr/>
        </p:nvSpPr>
        <p:spPr>
          <a:xfrm>
            <a:off x="792564" y="1756114"/>
            <a:ext cx="6666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hanga One"/>
                <a:ea typeface="Changa One"/>
                <a:cs typeface="Changa One"/>
                <a:sym typeface="Changa One"/>
              </a:rPr>
              <a:t>1</a:t>
            </a:r>
            <a:endParaRPr sz="2500">
              <a:solidFill>
                <a:srgbClr val="FFFFFF"/>
              </a:solidFill>
              <a:latin typeface="Changa One"/>
              <a:ea typeface="Changa One"/>
              <a:cs typeface="Changa One"/>
              <a:sym typeface="Changa One"/>
            </a:endParaRPr>
          </a:p>
        </p:txBody>
      </p:sp>
      <p:sp>
        <p:nvSpPr>
          <p:cNvPr id="788" name="Google Shape;788;p61"/>
          <p:cNvSpPr txBox="1"/>
          <p:nvPr/>
        </p:nvSpPr>
        <p:spPr>
          <a:xfrm>
            <a:off x="792564" y="3205163"/>
            <a:ext cx="6666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hanga One"/>
                <a:ea typeface="Changa One"/>
                <a:cs typeface="Changa One"/>
                <a:sym typeface="Changa One"/>
              </a:rPr>
              <a:t>2</a:t>
            </a:r>
            <a:endParaRPr sz="2500">
              <a:solidFill>
                <a:srgbClr val="FFFFFF"/>
              </a:solidFill>
              <a:latin typeface="Changa One"/>
              <a:ea typeface="Changa One"/>
              <a:cs typeface="Changa One"/>
              <a:sym typeface="Changa One"/>
            </a:endParaRPr>
          </a:p>
        </p:txBody>
      </p:sp>
      <p:sp>
        <p:nvSpPr>
          <p:cNvPr id="789" name="Google Shape;789;p61"/>
          <p:cNvSpPr txBox="1"/>
          <p:nvPr/>
        </p:nvSpPr>
        <p:spPr>
          <a:xfrm>
            <a:off x="4759488" y="3205163"/>
            <a:ext cx="6666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hanga One"/>
                <a:ea typeface="Changa One"/>
                <a:cs typeface="Changa One"/>
                <a:sym typeface="Changa One"/>
              </a:rPr>
              <a:t>4</a:t>
            </a:r>
            <a:endParaRPr sz="2500">
              <a:solidFill>
                <a:srgbClr val="FFFFFF"/>
              </a:solidFill>
              <a:latin typeface="Changa One"/>
              <a:ea typeface="Changa One"/>
              <a:cs typeface="Changa One"/>
              <a:sym typeface="Changa One"/>
            </a:endParaRPr>
          </a:p>
        </p:txBody>
      </p:sp>
      <p:sp>
        <p:nvSpPr>
          <p:cNvPr id="790" name="Google Shape;790;p61"/>
          <p:cNvSpPr txBox="1"/>
          <p:nvPr/>
        </p:nvSpPr>
        <p:spPr>
          <a:xfrm>
            <a:off x="4759488" y="1756114"/>
            <a:ext cx="6666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hanga One"/>
                <a:ea typeface="Changa One"/>
                <a:cs typeface="Changa One"/>
                <a:sym typeface="Changa One"/>
              </a:rPr>
              <a:t>3</a:t>
            </a:r>
            <a:endParaRPr sz="2500">
              <a:solidFill>
                <a:srgbClr val="FFFFFF"/>
              </a:solidFill>
              <a:latin typeface="Changa One"/>
              <a:ea typeface="Changa One"/>
              <a:cs typeface="Changa One"/>
              <a:sym typeface="Chang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35"/>
          <p:cNvSpPr/>
          <p:nvPr/>
        </p:nvSpPr>
        <p:spPr>
          <a:xfrm>
            <a:off x="6899101" y="3168520"/>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49" name="Google Shape;449;p35"/>
          <p:cNvSpPr/>
          <p:nvPr/>
        </p:nvSpPr>
        <p:spPr>
          <a:xfrm rot="2472471">
            <a:off x="4084310" y="3160716"/>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0" name="Google Shape;450;p35"/>
          <p:cNvSpPr/>
          <p:nvPr/>
        </p:nvSpPr>
        <p:spPr>
          <a:xfrm>
            <a:off x="1287072" y="3161412"/>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1" name="Google Shape;451;p35"/>
          <p:cNvSpPr/>
          <p:nvPr/>
        </p:nvSpPr>
        <p:spPr>
          <a:xfrm>
            <a:off x="6899101" y="1619870"/>
            <a:ext cx="860134" cy="55847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2" name="Google Shape;452;p35"/>
          <p:cNvSpPr/>
          <p:nvPr/>
        </p:nvSpPr>
        <p:spPr>
          <a:xfrm rot="2472471">
            <a:off x="4084310" y="1612066"/>
            <a:ext cx="884135" cy="57405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3" name="Google Shape;453;p35"/>
          <p:cNvSpPr/>
          <p:nvPr/>
        </p:nvSpPr>
        <p:spPr>
          <a:xfrm>
            <a:off x="1287072" y="1612762"/>
            <a:ext cx="882006" cy="572677"/>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4" name="Google Shape;454;p35"/>
          <p:cNvSpPr txBox="1"/>
          <p:nvPr>
            <p:ph type="title"/>
          </p:nvPr>
        </p:nvSpPr>
        <p:spPr>
          <a:xfrm>
            <a:off x="1539075" y="552950"/>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a:t>
            </a:r>
            <a:r>
              <a:rPr lang="en-GB"/>
              <a:t>L</a:t>
            </a:r>
            <a:r>
              <a:rPr b="1" lang="en-GB">
                <a:latin typeface="Montserrat"/>
                <a:ea typeface="Montserrat"/>
                <a:cs typeface="Montserrat"/>
                <a:sym typeface="Montserrat"/>
              </a:rPr>
              <a:t>E</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455" name="Google Shape;455;p35"/>
          <p:cNvSpPr txBox="1"/>
          <p:nvPr>
            <p:ph idx="1" type="body"/>
          </p:nvPr>
        </p:nvSpPr>
        <p:spPr>
          <a:xfrm>
            <a:off x="400375" y="5530375"/>
            <a:ext cx="7704000" cy="3450900"/>
          </a:xfrm>
          <a:prstGeom prst="rect">
            <a:avLst/>
          </a:prstGeom>
        </p:spPr>
        <p:txBody>
          <a:bodyPr anchorCtr="0" anchor="t" bIns="91425" lIns="91425" spcFirstLastPara="1" rIns="0"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TITRE</a:t>
            </a:r>
            <a:endParaRPr sz="1400">
              <a:latin typeface="Montserrat"/>
              <a:ea typeface="Montserrat"/>
              <a:cs typeface="Montserrat"/>
              <a:sym typeface="Montserrat"/>
            </a:endParaRPr>
          </a:p>
        </p:txBody>
      </p:sp>
      <p:sp>
        <p:nvSpPr>
          <p:cNvPr id="456" name="Google Shape;456;p35"/>
          <p:cNvSpPr txBox="1"/>
          <p:nvPr>
            <p:ph idx="4294967295" type="subTitle"/>
          </p:nvPr>
        </p:nvSpPr>
        <p:spPr>
          <a:xfrm>
            <a:off x="1292600" y="2199025"/>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
        <p:nvSpPr>
          <p:cNvPr id="457" name="Google Shape;457;p35"/>
          <p:cNvSpPr txBox="1"/>
          <p:nvPr>
            <p:ph idx="4294967295" type="subTitle"/>
          </p:nvPr>
        </p:nvSpPr>
        <p:spPr>
          <a:xfrm>
            <a:off x="1064000" y="2440874"/>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458" name="Google Shape;458;p35"/>
          <p:cNvSpPr txBox="1"/>
          <p:nvPr>
            <p:ph idx="4294967295" type="subTitle"/>
          </p:nvPr>
        </p:nvSpPr>
        <p:spPr>
          <a:xfrm>
            <a:off x="3877800" y="2440874"/>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459" name="Google Shape;459;p35"/>
          <p:cNvSpPr txBox="1"/>
          <p:nvPr>
            <p:ph idx="4294967295" type="subTitle"/>
          </p:nvPr>
        </p:nvSpPr>
        <p:spPr>
          <a:xfrm>
            <a:off x="1101000" y="4030799"/>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460" name="Google Shape;460;p35"/>
          <p:cNvSpPr txBox="1"/>
          <p:nvPr>
            <p:ph idx="4294967295" type="subTitle"/>
          </p:nvPr>
        </p:nvSpPr>
        <p:spPr>
          <a:xfrm>
            <a:off x="4106400" y="3743926"/>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
        <p:nvSpPr>
          <p:cNvPr id="461" name="Google Shape;461;p35"/>
          <p:cNvSpPr txBox="1"/>
          <p:nvPr>
            <p:ph idx="4294967295" type="subTitle"/>
          </p:nvPr>
        </p:nvSpPr>
        <p:spPr>
          <a:xfrm>
            <a:off x="3887875" y="3996074"/>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462" name="Google Shape;462;p35"/>
          <p:cNvSpPr txBox="1"/>
          <p:nvPr>
            <p:ph idx="4294967295" type="title"/>
          </p:nvPr>
        </p:nvSpPr>
        <p:spPr>
          <a:xfrm>
            <a:off x="1434639" y="1584425"/>
            <a:ext cx="666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01</a:t>
            </a:r>
            <a:endParaRPr b="1">
              <a:latin typeface="Montserrat"/>
              <a:ea typeface="Montserrat"/>
              <a:cs typeface="Montserrat"/>
              <a:sym typeface="Montserrat"/>
            </a:endParaRPr>
          </a:p>
        </p:txBody>
      </p:sp>
      <p:sp>
        <p:nvSpPr>
          <p:cNvPr id="463" name="Google Shape;463;p35"/>
          <p:cNvSpPr txBox="1"/>
          <p:nvPr>
            <p:ph idx="4294967295" type="title"/>
          </p:nvPr>
        </p:nvSpPr>
        <p:spPr>
          <a:xfrm>
            <a:off x="1365179" y="3132225"/>
            <a:ext cx="8820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04</a:t>
            </a:r>
            <a:endParaRPr b="1">
              <a:latin typeface="Montserrat"/>
              <a:ea typeface="Montserrat"/>
              <a:cs typeface="Montserrat"/>
              <a:sym typeface="Montserrat"/>
            </a:endParaRPr>
          </a:p>
        </p:txBody>
      </p:sp>
      <p:sp>
        <p:nvSpPr>
          <p:cNvPr id="464" name="Google Shape;464;p35"/>
          <p:cNvSpPr txBox="1"/>
          <p:nvPr>
            <p:ph idx="4294967295" type="title"/>
          </p:nvPr>
        </p:nvSpPr>
        <p:spPr>
          <a:xfrm>
            <a:off x="4168761" y="3132225"/>
            <a:ext cx="666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05</a:t>
            </a:r>
            <a:endParaRPr b="1">
              <a:latin typeface="Montserrat"/>
              <a:ea typeface="Montserrat"/>
              <a:cs typeface="Montserrat"/>
              <a:sym typeface="Montserrat"/>
            </a:endParaRPr>
          </a:p>
        </p:txBody>
      </p:sp>
      <p:sp>
        <p:nvSpPr>
          <p:cNvPr id="465" name="Google Shape;465;p35"/>
          <p:cNvSpPr txBox="1"/>
          <p:nvPr>
            <p:ph idx="4294967295" type="subTitle"/>
          </p:nvPr>
        </p:nvSpPr>
        <p:spPr>
          <a:xfrm>
            <a:off x="4106400" y="2199025"/>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
        <p:nvSpPr>
          <p:cNvPr id="466" name="Google Shape;466;p35"/>
          <p:cNvSpPr txBox="1"/>
          <p:nvPr>
            <p:ph idx="4294967295" type="title"/>
          </p:nvPr>
        </p:nvSpPr>
        <p:spPr>
          <a:xfrm>
            <a:off x="4168761" y="1584425"/>
            <a:ext cx="666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02</a:t>
            </a:r>
            <a:endParaRPr b="1">
              <a:latin typeface="Montserrat"/>
              <a:ea typeface="Montserrat"/>
              <a:cs typeface="Montserrat"/>
              <a:sym typeface="Montserrat"/>
            </a:endParaRPr>
          </a:p>
        </p:txBody>
      </p:sp>
      <p:sp>
        <p:nvSpPr>
          <p:cNvPr id="467" name="Google Shape;467;p35"/>
          <p:cNvSpPr txBox="1"/>
          <p:nvPr>
            <p:ph idx="4294967295" type="subTitle"/>
          </p:nvPr>
        </p:nvSpPr>
        <p:spPr>
          <a:xfrm>
            <a:off x="6903340" y="2199025"/>
            <a:ext cx="2085900" cy="572700"/>
          </a:xfrm>
          <a:prstGeom prst="rect">
            <a:avLst/>
          </a:prstGeom>
        </p:spPr>
        <p:txBody>
          <a:bodyPr anchorCtr="0" anchor="t" bIns="91425" lIns="91425" spcFirstLastPara="1" rIns="1080000"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
        <p:nvSpPr>
          <p:cNvPr id="468" name="Google Shape;468;p35"/>
          <p:cNvSpPr txBox="1"/>
          <p:nvPr>
            <p:ph idx="4294967295" type="subTitle"/>
          </p:nvPr>
        </p:nvSpPr>
        <p:spPr>
          <a:xfrm>
            <a:off x="6674739" y="2440874"/>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 </a:t>
            </a:r>
            <a:endParaRPr>
              <a:latin typeface="Montserrat"/>
              <a:ea typeface="Montserrat"/>
              <a:cs typeface="Montserrat"/>
              <a:sym typeface="Montserrat"/>
            </a:endParaRPr>
          </a:p>
        </p:txBody>
      </p:sp>
      <p:sp>
        <p:nvSpPr>
          <p:cNvPr id="469" name="Google Shape;469;p35"/>
          <p:cNvSpPr txBox="1"/>
          <p:nvPr>
            <p:ph idx="4294967295" type="subTitle"/>
          </p:nvPr>
        </p:nvSpPr>
        <p:spPr>
          <a:xfrm>
            <a:off x="6903340" y="3743926"/>
            <a:ext cx="2085900" cy="572700"/>
          </a:xfrm>
          <a:prstGeom prst="rect">
            <a:avLst/>
          </a:prstGeom>
        </p:spPr>
        <p:txBody>
          <a:bodyPr anchorCtr="0" anchor="t" bIns="91425" lIns="91425" spcFirstLastPara="1" rIns="1080000"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
        <p:nvSpPr>
          <p:cNvPr id="470" name="Google Shape;470;p35"/>
          <p:cNvSpPr txBox="1"/>
          <p:nvPr>
            <p:ph idx="4294967295" type="subTitle"/>
          </p:nvPr>
        </p:nvSpPr>
        <p:spPr>
          <a:xfrm>
            <a:off x="6635539" y="3954599"/>
            <a:ext cx="2085900" cy="572700"/>
          </a:xfrm>
          <a:prstGeom prst="rect">
            <a:avLst/>
          </a:prstGeom>
        </p:spPr>
        <p:txBody>
          <a:bodyPr anchorCtr="0" anchor="t" bIns="91425" lIns="91425" spcFirstLastPara="1" rIns="360000" wrap="square" tIns="91425">
            <a:noAutofit/>
          </a:bodyPr>
          <a:lstStyle/>
          <a:p>
            <a:pPr indent="0" lvl="0" marL="0" rtl="0" algn="l">
              <a:spcBef>
                <a:spcPts val="0"/>
              </a:spcBef>
              <a:spcAft>
                <a:spcPts val="1600"/>
              </a:spcAft>
              <a:buNone/>
            </a:pPr>
            <a:r>
              <a:rPr lang="en-GB">
                <a:latin typeface="Montserrat"/>
                <a:ea typeface="Montserrat"/>
                <a:cs typeface="Montserrat"/>
                <a:sym typeface="Montserrat"/>
              </a:rPr>
              <a:t>Describe</a:t>
            </a:r>
            <a:endParaRPr>
              <a:latin typeface="Montserrat"/>
              <a:ea typeface="Montserrat"/>
              <a:cs typeface="Montserrat"/>
              <a:sym typeface="Montserrat"/>
            </a:endParaRPr>
          </a:p>
        </p:txBody>
      </p:sp>
      <p:sp>
        <p:nvSpPr>
          <p:cNvPr id="471" name="Google Shape;471;p35"/>
          <p:cNvSpPr txBox="1"/>
          <p:nvPr>
            <p:ph idx="4294967295" type="title"/>
          </p:nvPr>
        </p:nvSpPr>
        <p:spPr>
          <a:xfrm>
            <a:off x="6951489" y="1584425"/>
            <a:ext cx="666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03</a:t>
            </a:r>
            <a:endParaRPr b="1">
              <a:latin typeface="Montserrat"/>
              <a:ea typeface="Montserrat"/>
              <a:cs typeface="Montserrat"/>
              <a:sym typeface="Montserrat"/>
            </a:endParaRPr>
          </a:p>
        </p:txBody>
      </p:sp>
      <p:sp>
        <p:nvSpPr>
          <p:cNvPr id="472" name="Google Shape;472;p35"/>
          <p:cNvSpPr txBox="1"/>
          <p:nvPr>
            <p:ph idx="4294967295" type="title"/>
          </p:nvPr>
        </p:nvSpPr>
        <p:spPr>
          <a:xfrm>
            <a:off x="6951489" y="3132225"/>
            <a:ext cx="666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06</a:t>
            </a:r>
            <a:endParaRPr b="1">
              <a:latin typeface="Montserrat"/>
              <a:ea typeface="Montserrat"/>
              <a:cs typeface="Montserrat"/>
              <a:sym typeface="Montserrat"/>
            </a:endParaRPr>
          </a:p>
        </p:txBody>
      </p:sp>
      <p:sp>
        <p:nvSpPr>
          <p:cNvPr id="473" name="Google Shape;473;p35"/>
          <p:cNvSpPr txBox="1"/>
          <p:nvPr>
            <p:ph idx="4294967295" type="subTitle"/>
          </p:nvPr>
        </p:nvSpPr>
        <p:spPr>
          <a:xfrm>
            <a:off x="1365175" y="3757025"/>
            <a:ext cx="20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Montserrat"/>
                <a:ea typeface="Montserrat"/>
                <a:cs typeface="Montserrat"/>
                <a:sym typeface="Montserrat"/>
              </a:rPr>
              <a:t>TITLE</a:t>
            </a:r>
            <a:endParaRPr sz="14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sp>
        <p:nvSpPr>
          <p:cNvPr id="795" name="Google Shape;795;p62"/>
          <p:cNvSpPr/>
          <p:nvPr/>
        </p:nvSpPr>
        <p:spPr>
          <a:xfrm rot="7637078">
            <a:off x="6117187" y="1707058"/>
            <a:ext cx="2464993" cy="1600493"/>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618007" y="1624075"/>
            <a:ext cx="2464974" cy="1600481"/>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rot="-6729171">
            <a:off x="3296201" y="1521513"/>
            <a:ext cx="2464992" cy="1600493"/>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6907515" y="2071114"/>
            <a:ext cx="1088220" cy="70656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p:nvPr/>
        </p:nvSpPr>
        <p:spPr>
          <a:xfrm rot="2472433">
            <a:off x="4035293" y="2093493"/>
            <a:ext cx="1118599" cy="726294"/>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1224876" y="2062121"/>
            <a:ext cx="1115860" cy="724516"/>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txBox="1"/>
          <p:nvPr>
            <p:ph type="title"/>
          </p:nvPr>
        </p:nvSpPr>
        <p:spPr>
          <a:xfrm>
            <a:off x="720000" y="445025"/>
            <a:ext cx="65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TITRE</a:t>
            </a:r>
            <a:endParaRPr/>
          </a:p>
        </p:txBody>
      </p:sp>
      <p:sp>
        <p:nvSpPr>
          <p:cNvPr id="802" name="Google Shape;802;p62"/>
          <p:cNvSpPr/>
          <p:nvPr/>
        </p:nvSpPr>
        <p:spPr>
          <a:xfrm>
            <a:off x="1040173" y="1716740"/>
            <a:ext cx="1416000" cy="1415100"/>
          </a:xfrm>
          <a:prstGeom prst="donut">
            <a:avLst>
              <a:gd fmla="val 19211" name="adj"/>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a:off x="1040173" y="1716740"/>
            <a:ext cx="1416000" cy="1415100"/>
          </a:xfrm>
          <a:prstGeom prst="blockArc">
            <a:avLst>
              <a:gd fmla="val 5393167" name="adj1"/>
              <a:gd fmla="val 154032" name="adj2"/>
              <a:gd fmla="val 19224"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txBox="1"/>
          <p:nvPr/>
        </p:nvSpPr>
        <p:spPr>
          <a:xfrm>
            <a:off x="1224872" y="2259419"/>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lt1"/>
                </a:solidFill>
                <a:latin typeface="Changa One"/>
                <a:ea typeface="Changa One"/>
                <a:cs typeface="Changa One"/>
                <a:sym typeface="Changa One"/>
              </a:rPr>
              <a:t>7</a:t>
            </a:r>
            <a:r>
              <a:rPr lang="en-GB" sz="2100">
                <a:solidFill>
                  <a:schemeClr val="lt1"/>
                </a:solidFill>
                <a:latin typeface="Changa One"/>
                <a:ea typeface="Changa One"/>
                <a:cs typeface="Changa One"/>
                <a:sym typeface="Changa One"/>
              </a:rPr>
              <a:t>5%</a:t>
            </a:r>
            <a:endParaRPr sz="2100">
              <a:solidFill>
                <a:schemeClr val="lt1"/>
              </a:solidFill>
              <a:latin typeface="Changa One"/>
              <a:ea typeface="Changa One"/>
              <a:cs typeface="Changa One"/>
              <a:sym typeface="Changa One"/>
            </a:endParaRPr>
          </a:p>
        </p:txBody>
      </p:sp>
      <p:sp>
        <p:nvSpPr>
          <p:cNvPr id="805" name="Google Shape;805;p62"/>
          <p:cNvSpPr txBox="1"/>
          <p:nvPr/>
        </p:nvSpPr>
        <p:spPr>
          <a:xfrm>
            <a:off x="4062150" y="2259419"/>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lt1"/>
                </a:solidFill>
                <a:latin typeface="Changa One"/>
                <a:ea typeface="Changa One"/>
                <a:cs typeface="Changa One"/>
                <a:sym typeface="Changa One"/>
              </a:rPr>
              <a:t>2</a:t>
            </a:r>
            <a:r>
              <a:rPr lang="en-GB" sz="2100">
                <a:solidFill>
                  <a:schemeClr val="lt1"/>
                </a:solidFill>
                <a:latin typeface="Changa One"/>
                <a:ea typeface="Changa One"/>
                <a:cs typeface="Changa One"/>
                <a:sym typeface="Changa One"/>
              </a:rPr>
              <a:t>5%</a:t>
            </a:r>
            <a:endParaRPr sz="2100">
              <a:solidFill>
                <a:schemeClr val="lt1"/>
              </a:solidFill>
              <a:latin typeface="Changa One"/>
              <a:ea typeface="Changa One"/>
              <a:cs typeface="Changa One"/>
              <a:sym typeface="Changa One"/>
            </a:endParaRPr>
          </a:p>
        </p:txBody>
      </p:sp>
      <p:sp>
        <p:nvSpPr>
          <p:cNvPr id="806" name="Google Shape;806;p62"/>
          <p:cNvSpPr txBox="1"/>
          <p:nvPr/>
        </p:nvSpPr>
        <p:spPr>
          <a:xfrm>
            <a:off x="6899450" y="2259419"/>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lt1"/>
                </a:solidFill>
                <a:latin typeface="Changa One"/>
                <a:ea typeface="Changa One"/>
                <a:cs typeface="Changa One"/>
                <a:sym typeface="Changa One"/>
              </a:rPr>
              <a:t>50%</a:t>
            </a:r>
            <a:endParaRPr sz="2100">
              <a:solidFill>
                <a:schemeClr val="lt1"/>
              </a:solidFill>
              <a:latin typeface="Changa One"/>
              <a:ea typeface="Changa One"/>
              <a:cs typeface="Changa One"/>
              <a:sym typeface="Changa One"/>
            </a:endParaRPr>
          </a:p>
        </p:txBody>
      </p:sp>
      <p:sp>
        <p:nvSpPr>
          <p:cNvPr id="807" name="Google Shape;807;p62"/>
          <p:cNvSpPr txBox="1"/>
          <p:nvPr/>
        </p:nvSpPr>
        <p:spPr>
          <a:xfrm>
            <a:off x="785800" y="3371876"/>
            <a:ext cx="1897800" cy="3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0D1E51"/>
                </a:solidFill>
                <a:latin typeface="Montserrat"/>
                <a:ea typeface="Montserrat"/>
                <a:cs typeface="Montserrat"/>
                <a:sym typeface="Montserrat"/>
              </a:rPr>
              <a:t>TITLE</a:t>
            </a:r>
            <a:endParaRPr b="1" sz="1600">
              <a:solidFill>
                <a:srgbClr val="0D1E51"/>
              </a:solidFill>
              <a:latin typeface="Montserrat"/>
              <a:ea typeface="Montserrat"/>
              <a:cs typeface="Montserrat"/>
              <a:sym typeface="Montserrat"/>
            </a:endParaRPr>
          </a:p>
        </p:txBody>
      </p:sp>
      <p:sp>
        <p:nvSpPr>
          <p:cNvPr id="808" name="Google Shape;808;p62"/>
          <p:cNvSpPr txBox="1"/>
          <p:nvPr/>
        </p:nvSpPr>
        <p:spPr>
          <a:xfrm>
            <a:off x="785800" y="3633728"/>
            <a:ext cx="1897800" cy="6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2B47A4"/>
                </a:solidFill>
                <a:latin typeface="Montserrat"/>
                <a:ea typeface="Montserrat"/>
                <a:cs typeface="Montserrat"/>
                <a:sym typeface="Montserrat"/>
              </a:rPr>
              <a:t>TEXT</a:t>
            </a:r>
            <a:endParaRPr>
              <a:solidFill>
                <a:srgbClr val="2B47A4"/>
              </a:solidFill>
              <a:latin typeface="Montserrat"/>
              <a:ea typeface="Montserrat"/>
              <a:cs typeface="Montserrat"/>
              <a:sym typeface="Montserrat"/>
            </a:endParaRPr>
          </a:p>
          <a:p>
            <a:pPr indent="0" lvl="0" marL="0" rtl="0" algn="ctr">
              <a:spcBef>
                <a:spcPts val="1600"/>
              </a:spcBef>
              <a:spcAft>
                <a:spcPts val="1600"/>
              </a:spcAft>
              <a:buNone/>
            </a:pPr>
            <a:r>
              <a:t/>
            </a:r>
            <a:endParaRPr>
              <a:solidFill>
                <a:srgbClr val="2B47A4"/>
              </a:solidFill>
              <a:latin typeface="Montserrat"/>
              <a:ea typeface="Montserrat"/>
              <a:cs typeface="Montserrat"/>
              <a:sym typeface="Montserrat"/>
            </a:endParaRPr>
          </a:p>
        </p:txBody>
      </p:sp>
      <p:sp>
        <p:nvSpPr>
          <p:cNvPr id="809" name="Google Shape;809;p62"/>
          <p:cNvSpPr txBox="1"/>
          <p:nvPr/>
        </p:nvSpPr>
        <p:spPr>
          <a:xfrm>
            <a:off x="3623100" y="3371876"/>
            <a:ext cx="1897800" cy="3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0D1E51"/>
                </a:solidFill>
                <a:latin typeface="Montserrat"/>
                <a:ea typeface="Montserrat"/>
                <a:cs typeface="Montserrat"/>
                <a:sym typeface="Montserrat"/>
              </a:rPr>
              <a:t>TITLE</a:t>
            </a:r>
            <a:endParaRPr b="1" sz="1600">
              <a:solidFill>
                <a:srgbClr val="0D1E51"/>
              </a:solidFill>
              <a:latin typeface="Montserrat"/>
              <a:ea typeface="Montserrat"/>
              <a:cs typeface="Montserrat"/>
              <a:sym typeface="Montserrat"/>
            </a:endParaRPr>
          </a:p>
        </p:txBody>
      </p:sp>
      <p:sp>
        <p:nvSpPr>
          <p:cNvPr id="810" name="Google Shape;810;p62"/>
          <p:cNvSpPr txBox="1"/>
          <p:nvPr/>
        </p:nvSpPr>
        <p:spPr>
          <a:xfrm>
            <a:off x="3623100" y="3633728"/>
            <a:ext cx="1897800" cy="6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2B47A4"/>
                </a:solidFill>
                <a:latin typeface="Montserrat"/>
                <a:ea typeface="Montserrat"/>
                <a:cs typeface="Montserrat"/>
                <a:sym typeface="Montserrat"/>
              </a:rPr>
              <a:t>TEXT</a:t>
            </a:r>
            <a:endParaRPr>
              <a:solidFill>
                <a:srgbClr val="2B47A4"/>
              </a:solidFill>
              <a:latin typeface="Montserrat"/>
              <a:ea typeface="Montserrat"/>
              <a:cs typeface="Montserrat"/>
              <a:sym typeface="Montserrat"/>
            </a:endParaRPr>
          </a:p>
        </p:txBody>
      </p:sp>
      <p:sp>
        <p:nvSpPr>
          <p:cNvPr id="811" name="Google Shape;811;p62"/>
          <p:cNvSpPr txBox="1"/>
          <p:nvPr/>
        </p:nvSpPr>
        <p:spPr>
          <a:xfrm>
            <a:off x="6460400" y="3371876"/>
            <a:ext cx="1897800" cy="3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0D1E51"/>
                </a:solidFill>
                <a:latin typeface="Montserrat"/>
                <a:ea typeface="Montserrat"/>
                <a:cs typeface="Montserrat"/>
                <a:sym typeface="Montserrat"/>
              </a:rPr>
              <a:t>TITLE</a:t>
            </a:r>
            <a:endParaRPr b="1" sz="1600">
              <a:solidFill>
                <a:srgbClr val="0D1E51"/>
              </a:solidFill>
              <a:latin typeface="Montserrat"/>
              <a:ea typeface="Montserrat"/>
              <a:cs typeface="Montserrat"/>
              <a:sym typeface="Montserrat"/>
            </a:endParaRPr>
          </a:p>
        </p:txBody>
      </p:sp>
      <p:sp>
        <p:nvSpPr>
          <p:cNvPr id="812" name="Google Shape;812;p62"/>
          <p:cNvSpPr txBox="1"/>
          <p:nvPr/>
        </p:nvSpPr>
        <p:spPr>
          <a:xfrm>
            <a:off x="6460400" y="3633728"/>
            <a:ext cx="1897800" cy="6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2B47A4"/>
                </a:solidFill>
                <a:latin typeface="Montserrat"/>
                <a:ea typeface="Montserrat"/>
                <a:cs typeface="Montserrat"/>
                <a:sym typeface="Montserrat"/>
              </a:rPr>
              <a:t>TEXT</a:t>
            </a:r>
            <a:endParaRPr>
              <a:solidFill>
                <a:srgbClr val="2B47A4"/>
              </a:solidFill>
              <a:latin typeface="Montserrat"/>
              <a:ea typeface="Montserrat"/>
              <a:cs typeface="Montserrat"/>
              <a:sym typeface="Montserrat"/>
            </a:endParaRPr>
          </a:p>
        </p:txBody>
      </p:sp>
      <p:sp>
        <p:nvSpPr>
          <p:cNvPr id="813" name="Google Shape;813;p62"/>
          <p:cNvSpPr/>
          <p:nvPr/>
        </p:nvSpPr>
        <p:spPr>
          <a:xfrm>
            <a:off x="3864000" y="1716740"/>
            <a:ext cx="1416000" cy="1415100"/>
          </a:xfrm>
          <a:prstGeom prst="donut">
            <a:avLst>
              <a:gd fmla="val 19211" name="adj"/>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864000" y="1716740"/>
            <a:ext cx="1416000" cy="1415100"/>
          </a:xfrm>
          <a:prstGeom prst="blockArc">
            <a:avLst>
              <a:gd fmla="val 16164911" name="adj1"/>
              <a:gd fmla="val 154032" name="adj2"/>
              <a:gd fmla="val 19224"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2"/>
          <p:cNvSpPr/>
          <p:nvPr/>
        </p:nvSpPr>
        <p:spPr>
          <a:xfrm>
            <a:off x="6701300" y="1716740"/>
            <a:ext cx="1416000" cy="1415100"/>
          </a:xfrm>
          <a:prstGeom prst="donut">
            <a:avLst>
              <a:gd fmla="val 19211" name="adj"/>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2"/>
          <p:cNvSpPr/>
          <p:nvPr/>
        </p:nvSpPr>
        <p:spPr>
          <a:xfrm>
            <a:off x="6698975" y="1716740"/>
            <a:ext cx="1416000" cy="1415100"/>
          </a:xfrm>
          <a:prstGeom prst="blockArc">
            <a:avLst>
              <a:gd fmla="val 10717279" name="adj1"/>
              <a:gd fmla="val 154032" name="adj2"/>
              <a:gd fmla="val 19224"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0" name="Shape 820"/>
        <p:cNvGrpSpPr/>
        <p:nvPr/>
      </p:nvGrpSpPr>
      <p:grpSpPr>
        <a:xfrm>
          <a:off x="0" y="0"/>
          <a:ext cx="0" cy="0"/>
          <a:chOff x="0" y="0"/>
          <a:chExt cx="0" cy="0"/>
        </a:xfrm>
      </p:grpSpPr>
      <p:sp>
        <p:nvSpPr>
          <p:cNvPr id="821" name="Google Shape;821;p63"/>
          <p:cNvSpPr txBox="1"/>
          <p:nvPr>
            <p:ph idx="4294967295" type="title"/>
          </p:nvPr>
        </p:nvSpPr>
        <p:spPr>
          <a:xfrm>
            <a:off x="4068675" y="485975"/>
            <a:ext cx="7704000" cy="16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TITLE</a:t>
            </a:r>
            <a:endParaRPr b="1">
              <a:latin typeface="Montserrat"/>
              <a:ea typeface="Montserrat"/>
              <a:cs typeface="Montserrat"/>
              <a:sym typeface="Montserrat"/>
            </a:endParaRPr>
          </a:p>
        </p:txBody>
      </p:sp>
      <p:pic>
        <p:nvPicPr>
          <p:cNvPr id="822" name="Google Shape;822;p63"/>
          <p:cNvPicPr preferRelativeResize="0"/>
          <p:nvPr/>
        </p:nvPicPr>
        <p:blipFill>
          <a:blip r:embed="rId3">
            <a:alphaModFix/>
          </a:blip>
          <a:stretch>
            <a:fillRect/>
          </a:stretch>
        </p:blipFill>
        <p:spPr>
          <a:xfrm>
            <a:off x="513800" y="1959350"/>
            <a:ext cx="2436250" cy="2436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sp>
        <p:nvSpPr>
          <p:cNvPr id="827" name="Google Shape;827;p64"/>
          <p:cNvSpPr txBox="1"/>
          <p:nvPr>
            <p:ph type="title"/>
          </p:nvPr>
        </p:nvSpPr>
        <p:spPr>
          <a:xfrm>
            <a:off x="2015400" y="445025"/>
            <a:ext cx="4949100" cy="10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 name="Shape 831"/>
        <p:cNvGrpSpPr/>
        <p:nvPr/>
      </p:nvGrpSpPr>
      <p:grpSpPr>
        <a:xfrm>
          <a:off x="0" y="0"/>
          <a:ext cx="0" cy="0"/>
          <a:chOff x="0" y="0"/>
          <a:chExt cx="0" cy="0"/>
        </a:xfrm>
      </p:grpSpPr>
      <p:sp>
        <p:nvSpPr>
          <p:cNvPr id="832" name="Google Shape;832;p65"/>
          <p:cNvSpPr/>
          <p:nvPr/>
        </p:nvSpPr>
        <p:spPr>
          <a:xfrm flipH="1" rot="2084713">
            <a:off x="4890201" y="1436283"/>
            <a:ext cx="2716635" cy="1763949"/>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28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1544260" y="1508839"/>
            <a:ext cx="2716655" cy="1763943"/>
          </a:xfrm>
          <a:custGeom>
            <a:rect b="b" l="l" r="r" t="t"/>
            <a:pathLst>
              <a:path extrusionOk="0" h="19454" w="29962">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rgbClr val="5AF1D1">
              <a:alpha val="28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5"/>
          <p:cNvSpPr txBox="1"/>
          <p:nvPr>
            <p:ph type="title"/>
          </p:nvPr>
        </p:nvSpPr>
        <p:spPr>
          <a:xfrm>
            <a:off x="2351575" y="361000"/>
            <a:ext cx="4949100" cy="10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
        <p:nvSpPr>
          <p:cNvPr id="835" name="Google Shape;835;p65"/>
          <p:cNvSpPr txBox="1"/>
          <p:nvPr>
            <p:ph idx="4294967295" type="subTitle"/>
          </p:nvPr>
        </p:nvSpPr>
        <p:spPr>
          <a:xfrm>
            <a:off x="1504950" y="3319975"/>
            <a:ext cx="2580300" cy="34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TITLE</a:t>
            </a:r>
            <a:endParaRPr/>
          </a:p>
        </p:txBody>
      </p:sp>
      <p:sp>
        <p:nvSpPr>
          <p:cNvPr id="836" name="Google Shape;836;p65"/>
          <p:cNvSpPr txBox="1"/>
          <p:nvPr>
            <p:ph idx="4294967295" type="subTitle"/>
          </p:nvPr>
        </p:nvSpPr>
        <p:spPr>
          <a:xfrm>
            <a:off x="5058775" y="3319975"/>
            <a:ext cx="2580300" cy="34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TITLE</a:t>
            </a:r>
            <a:endParaRPr/>
          </a:p>
        </p:txBody>
      </p:sp>
      <p:sp>
        <p:nvSpPr>
          <p:cNvPr id="837" name="Google Shape;837;p65"/>
          <p:cNvSpPr txBox="1"/>
          <p:nvPr>
            <p:ph idx="4294967295" type="subTitle"/>
          </p:nvPr>
        </p:nvSpPr>
        <p:spPr>
          <a:xfrm>
            <a:off x="1504950" y="3581825"/>
            <a:ext cx="25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TEXT</a:t>
            </a:r>
            <a:endParaRPr/>
          </a:p>
        </p:txBody>
      </p:sp>
      <p:sp>
        <p:nvSpPr>
          <p:cNvPr id="838" name="Google Shape;838;p65"/>
          <p:cNvSpPr txBox="1"/>
          <p:nvPr>
            <p:ph idx="4294967295" type="subTitle"/>
          </p:nvPr>
        </p:nvSpPr>
        <p:spPr>
          <a:xfrm>
            <a:off x="5058775" y="3581825"/>
            <a:ext cx="25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TEXT</a:t>
            </a:r>
            <a:endParaRPr/>
          </a:p>
        </p:txBody>
      </p:sp>
      <p:pic>
        <p:nvPicPr>
          <p:cNvPr id="839" name="Google Shape;839;p65"/>
          <p:cNvPicPr preferRelativeResize="0"/>
          <p:nvPr/>
        </p:nvPicPr>
        <p:blipFill rotWithShape="1">
          <a:blip r:embed="rId3">
            <a:alphaModFix/>
          </a:blip>
          <a:srcRect b="-13676" l="0" r="0" t="-13663"/>
          <a:stretch/>
        </p:blipFill>
        <p:spPr>
          <a:xfrm>
            <a:off x="1986443" y="1641224"/>
            <a:ext cx="1617300" cy="1544700"/>
          </a:xfrm>
          <a:prstGeom prst="ellipse">
            <a:avLst/>
          </a:prstGeom>
          <a:noFill/>
          <a:ln>
            <a:noFill/>
          </a:ln>
        </p:spPr>
      </p:pic>
      <p:sp>
        <p:nvSpPr>
          <p:cNvPr id="840" name="Google Shape;840;p65"/>
          <p:cNvSpPr/>
          <p:nvPr/>
        </p:nvSpPr>
        <p:spPr>
          <a:xfrm flipH="1" rot="9408510">
            <a:off x="7710594" y="4924912"/>
            <a:ext cx="127915" cy="109705"/>
          </a:xfrm>
          <a:custGeom>
            <a:rect b="b" l="l" r="r" t="t"/>
            <a:pathLst>
              <a:path extrusionOk="0" h="2952" w="3442">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65"/>
          <p:cNvPicPr preferRelativeResize="0"/>
          <p:nvPr/>
        </p:nvPicPr>
        <p:blipFill rotWithShape="1">
          <a:blip r:embed="rId3">
            <a:alphaModFix/>
          </a:blip>
          <a:srcRect b="-13676" l="0" r="0" t="-13663"/>
          <a:stretch/>
        </p:blipFill>
        <p:spPr>
          <a:xfrm>
            <a:off x="5504893" y="1641224"/>
            <a:ext cx="1617300" cy="15447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5" name="Shape 845"/>
        <p:cNvGrpSpPr/>
        <p:nvPr/>
      </p:nvGrpSpPr>
      <p:grpSpPr>
        <a:xfrm>
          <a:off x="0" y="0"/>
          <a:ext cx="0" cy="0"/>
          <a:chOff x="0" y="0"/>
          <a:chExt cx="0" cy="0"/>
        </a:xfrm>
      </p:grpSpPr>
      <p:sp>
        <p:nvSpPr>
          <p:cNvPr id="846" name="Google Shape;846;p66"/>
          <p:cNvSpPr txBox="1"/>
          <p:nvPr>
            <p:ph type="title"/>
          </p:nvPr>
        </p:nvSpPr>
        <p:spPr>
          <a:xfrm>
            <a:off x="523875" y="932275"/>
            <a:ext cx="3384900" cy="238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
        <p:nvSpPr>
          <p:cNvPr id="847" name="Google Shape;847;p66"/>
          <p:cNvSpPr txBox="1"/>
          <p:nvPr>
            <p:ph idx="4294967295" type="subTitle"/>
          </p:nvPr>
        </p:nvSpPr>
        <p:spPr>
          <a:xfrm>
            <a:off x="1752075" y="1598563"/>
            <a:ext cx="2754600" cy="10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TEXT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1" name="Shape 851"/>
        <p:cNvGrpSpPr/>
        <p:nvPr/>
      </p:nvGrpSpPr>
      <p:grpSpPr>
        <a:xfrm>
          <a:off x="0" y="0"/>
          <a:ext cx="0" cy="0"/>
          <a:chOff x="0" y="0"/>
          <a:chExt cx="0" cy="0"/>
        </a:xfrm>
      </p:grpSpPr>
      <p:sp>
        <p:nvSpPr>
          <p:cNvPr id="852" name="Google Shape;852;p67"/>
          <p:cNvSpPr txBox="1"/>
          <p:nvPr>
            <p:ph type="title"/>
          </p:nvPr>
        </p:nvSpPr>
        <p:spPr>
          <a:xfrm>
            <a:off x="4462375" y="1046025"/>
            <a:ext cx="3384900" cy="2380800"/>
          </a:xfrm>
          <a:prstGeom prst="rect">
            <a:avLst/>
          </a:prstGeom>
        </p:spPr>
        <p:txBody>
          <a:bodyPr anchorCtr="0" anchor="t" bIns="91425" lIns="1080000" spcFirstLastPara="1" rIns="91425" wrap="square" tIns="91425">
            <a:noAutofit/>
          </a:bodyPr>
          <a:lstStyle/>
          <a:p>
            <a:pPr indent="0" lvl="0" marL="0" rtl="0" algn="ctr">
              <a:spcBef>
                <a:spcPts val="0"/>
              </a:spcBef>
              <a:spcAft>
                <a:spcPts val="0"/>
              </a:spcAft>
              <a:buNone/>
            </a:pPr>
            <a:r>
              <a:rPr b="1" lang="en-GB" sz="2600">
                <a:latin typeface="Montserrat"/>
                <a:ea typeface="Montserrat"/>
                <a:cs typeface="Montserrat"/>
                <a:sym typeface="Montserrat"/>
              </a:rPr>
              <a:t>TIT</a:t>
            </a:r>
            <a:r>
              <a:rPr lang="en-GB"/>
              <a:t>L</a:t>
            </a:r>
            <a:r>
              <a:rPr b="1" lang="en-GB" sz="2600">
                <a:latin typeface="Montserrat"/>
                <a:ea typeface="Montserrat"/>
                <a:cs typeface="Montserrat"/>
                <a:sym typeface="Montserrat"/>
              </a:rPr>
              <a:t>E</a:t>
            </a:r>
            <a:endParaRPr b="1" sz="2600">
              <a:latin typeface="Montserrat"/>
              <a:ea typeface="Montserrat"/>
              <a:cs typeface="Montserrat"/>
              <a:sym typeface="Montserrat"/>
            </a:endParaRPr>
          </a:p>
        </p:txBody>
      </p:sp>
      <p:sp>
        <p:nvSpPr>
          <p:cNvPr id="853" name="Google Shape;853;p67"/>
          <p:cNvSpPr txBox="1"/>
          <p:nvPr>
            <p:ph idx="4294967295" type="subTitle"/>
          </p:nvPr>
        </p:nvSpPr>
        <p:spPr>
          <a:xfrm>
            <a:off x="6194525" y="1845588"/>
            <a:ext cx="2754600" cy="10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TEXT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grpSp>
        <p:nvGrpSpPr>
          <p:cNvPr id="858" name="Google Shape;858;p68"/>
          <p:cNvGrpSpPr/>
          <p:nvPr/>
        </p:nvGrpSpPr>
        <p:grpSpPr>
          <a:xfrm>
            <a:off x="5140485" y="2399211"/>
            <a:ext cx="528558" cy="613814"/>
            <a:chOff x="4727025" y="1332775"/>
            <a:chExt cx="59900" cy="69625"/>
          </a:xfrm>
        </p:grpSpPr>
        <p:sp>
          <p:nvSpPr>
            <p:cNvPr id="859" name="Google Shape;859;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68"/>
          <p:cNvGrpSpPr/>
          <p:nvPr/>
        </p:nvGrpSpPr>
        <p:grpSpPr>
          <a:xfrm>
            <a:off x="5946804" y="1501074"/>
            <a:ext cx="597870" cy="597855"/>
            <a:chOff x="4820425" y="1329900"/>
            <a:chExt cx="70175" cy="70350"/>
          </a:xfrm>
        </p:grpSpPr>
        <p:sp>
          <p:nvSpPr>
            <p:cNvPr id="862" name="Google Shape;862;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68"/>
          <p:cNvGrpSpPr/>
          <p:nvPr/>
        </p:nvGrpSpPr>
        <p:grpSpPr>
          <a:xfrm>
            <a:off x="6725818" y="1515205"/>
            <a:ext cx="642302" cy="588573"/>
            <a:chOff x="4903200" y="1331525"/>
            <a:chExt cx="73575" cy="67425"/>
          </a:xfrm>
        </p:grpSpPr>
        <p:sp>
          <p:nvSpPr>
            <p:cNvPr id="867" name="Google Shape;867;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8" name="Google Shape;868;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68"/>
          <p:cNvGrpSpPr/>
          <p:nvPr/>
        </p:nvGrpSpPr>
        <p:grpSpPr>
          <a:xfrm>
            <a:off x="5842464" y="2400825"/>
            <a:ext cx="649974" cy="610984"/>
            <a:chOff x="4815575" y="1416800"/>
            <a:chExt cx="73750" cy="71400"/>
          </a:xfrm>
        </p:grpSpPr>
        <p:sp>
          <p:nvSpPr>
            <p:cNvPr id="870" name="Google Shape;870;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68"/>
          <p:cNvGrpSpPr/>
          <p:nvPr/>
        </p:nvGrpSpPr>
        <p:grpSpPr>
          <a:xfrm>
            <a:off x="6673840" y="2400351"/>
            <a:ext cx="719618" cy="611672"/>
            <a:chOff x="4902475" y="1418875"/>
            <a:chExt cx="74500" cy="63775"/>
          </a:xfrm>
        </p:grpSpPr>
        <p:sp>
          <p:nvSpPr>
            <p:cNvPr id="874" name="Google Shape;874;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68"/>
          <p:cNvGrpSpPr/>
          <p:nvPr/>
        </p:nvGrpSpPr>
        <p:grpSpPr>
          <a:xfrm>
            <a:off x="5976782" y="3282741"/>
            <a:ext cx="615156" cy="627456"/>
            <a:chOff x="4818100" y="1507675"/>
            <a:chExt cx="71225" cy="71625"/>
          </a:xfrm>
        </p:grpSpPr>
        <p:sp>
          <p:nvSpPr>
            <p:cNvPr id="877" name="Google Shape;877;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68"/>
          <p:cNvGrpSpPr/>
          <p:nvPr/>
        </p:nvGrpSpPr>
        <p:grpSpPr>
          <a:xfrm>
            <a:off x="5186602" y="3308477"/>
            <a:ext cx="624183" cy="584692"/>
            <a:chOff x="4721450" y="1509475"/>
            <a:chExt cx="79350" cy="74325"/>
          </a:xfrm>
        </p:grpSpPr>
        <p:sp>
          <p:nvSpPr>
            <p:cNvPr id="882" name="Google Shape;882;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68"/>
          <p:cNvGrpSpPr/>
          <p:nvPr/>
        </p:nvGrpSpPr>
        <p:grpSpPr>
          <a:xfrm>
            <a:off x="6766154" y="3284254"/>
            <a:ext cx="627466" cy="639078"/>
            <a:chOff x="4906800" y="1507500"/>
            <a:chExt cx="70350" cy="71075"/>
          </a:xfrm>
        </p:grpSpPr>
        <p:sp>
          <p:nvSpPr>
            <p:cNvPr id="887" name="Google Shape;887;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68"/>
          <p:cNvGrpSpPr/>
          <p:nvPr/>
        </p:nvGrpSpPr>
        <p:grpSpPr>
          <a:xfrm>
            <a:off x="4418071" y="1501054"/>
            <a:ext cx="606402" cy="606442"/>
            <a:chOff x="3736598" y="2170606"/>
            <a:chExt cx="404889" cy="404889"/>
          </a:xfrm>
        </p:grpSpPr>
        <p:sp>
          <p:nvSpPr>
            <p:cNvPr id="893" name="Google Shape;893;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68"/>
          <p:cNvGrpSpPr/>
          <p:nvPr/>
        </p:nvGrpSpPr>
        <p:grpSpPr>
          <a:xfrm>
            <a:off x="3568292" y="1501167"/>
            <a:ext cx="687249" cy="606215"/>
            <a:chOff x="3161917" y="2170682"/>
            <a:chExt cx="458870" cy="404737"/>
          </a:xfrm>
        </p:grpSpPr>
        <p:sp>
          <p:nvSpPr>
            <p:cNvPr id="898" name="Google Shape;898;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9" name="Google Shape;899;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68"/>
          <p:cNvGrpSpPr/>
          <p:nvPr/>
        </p:nvGrpSpPr>
        <p:grpSpPr>
          <a:xfrm>
            <a:off x="3601245" y="2408625"/>
            <a:ext cx="621544" cy="595058"/>
            <a:chOff x="3179914" y="2889488"/>
            <a:chExt cx="422876" cy="404911"/>
          </a:xfrm>
        </p:grpSpPr>
        <p:sp>
          <p:nvSpPr>
            <p:cNvPr id="902" name="Google Shape;902;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8"/>
          <p:cNvGrpSpPr/>
          <p:nvPr/>
        </p:nvGrpSpPr>
        <p:grpSpPr>
          <a:xfrm>
            <a:off x="4351639" y="2408577"/>
            <a:ext cx="616071" cy="595155"/>
            <a:chOff x="3729467" y="2889422"/>
            <a:chExt cx="419153" cy="404977"/>
          </a:xfrm>
        </p:grpSpPr>
        <p:sp>
          <p:nvSpPr>
            <p:cNvPr id="909" name="Google Shape;909;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68"/>
          <p:cNvSpPr/>
          <p:nvPr/>
        </p:nvSpPr>
        <p:spPr>
          <a:xfrm>
            <a:off x="7953935" y="1509928"/>
            <a:ext cx="221303" cy="11220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8"/>
          <p:cNvSpPr/>
          <p:nvPr/>
        </p:nvSpPr>
        <p:spPr>
          <a:xfrm>
            <a:off x="7595213" y="1488925"/>
            <a:ext cx="205023" cy="15420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8"/>
          <p:cNvSpPr/>
          <p:nvPr/>
        </p:nvSpPr>
        <p:spPr>
          <a:xfrm>
            <a:off x="8337957" y="1496629"/>
            <a:ext cx="200299" cy="139381"/>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8"/>
          <p:cNvSpPr/>
          <p:nvPr/>
        </p:nvSpPr>
        <p:spPr>
          <a:xfrm>
            <a:off x="8689707" y="1488925"/>
            <a:ext cx="195575" cy="15420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68"/>
          <p:cNvGrpSpPr/>
          <p:nvPr/>
        </p:nvGrpSpPr>
        <p:grpSpPr>
          <a:xfrm>
            <a:off x="7598605" y="1748486"/>
            <a:ext cx="198700" cy="168885"/>
            <a:chOff x="4660325" y="1866850"/>
            <a:chExt cx="68350" cy="58100"/>
          </a:xfrm>
        </p:grpSpPr>
        <p:sp>
          <p:nvSpPr>
            <p:cNvPr id="921" name="Google Shape;921;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68"/>
          <p:cNvGrpSpPr/>
          <p:nvPr/>
        </p:nvGrpSpPr>
        <p:grpSpPr>
          <a:xfrm>
            <a:off x="7967834" y="1779189"/>
            <a:ext cx="193976" cy="107479"/>
            <a:chOff x="4791775" y="1877500"/>
            <a:chExt cx="66725" cy="36975"/>
          </a:xfrm>
        </p:grpSpPr>
        <p:sp>
          <p:nvSpPr>
            <p:cNvPr id="924" name="Google Shape;924;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68"/>
          <p:cNvGrpSpPr/>
          <p:nvPr/>
        </p:nvGrpSpPr>
        <p:grpSpPr>
          <a:xfrm>
            <a:off x="8351827" y="1779189"/>
            <a:ext cx="173045" cy="107479"/>
            <a:chOff x="4923925" y="1877500"/>
            <a:chExt cx="59525" cy="36975"/>
          </a:xfrm>
        </p:grpSpPr>
        <p:sp>
          <p:nvSpPr>
            <p:cNvPr id="927" name="Google Shape;927;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8"/>
          <p:cNvGrpSpPr/>
          <p:nvPr/>
        </p:nvGrpSpPr>
        <p:grpSpPr>
          <a:xfrm>
            <a:off x="8703329" y="1757933"/>
            <a:ext cx="168830" cy="149991"/>
            <a:chOff x="5058450" y="1870100"/>
            <a:chExt cx="58075" cy="51600"/>
          </a:xfrm>
        </p:grpSpPr>
        <p:sp>
          <p:nvSpPr>
            <p:cNvPr id="930" name="Google Shape;930;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68"/>
          <p:cNvGrpSpPr/>
          <p:nvPr/>
        </p:nvGrpSpPr>
        <p:grpSpPr>
          <a:xfrm>
            <a:off x="8004501" y="2262103"/>
            <a:ext cx="120645" cy="128481"/>
            <a:chOff x="4811425" y="2065025"/>
            <a:chExt cx="41500" cy="44200"/>
          </a:xfrm>
        </p:grpSpPr>
        <p:sp>
          <p:nvSpPr>
            <p:cNvPr id="933" name="Google Shape;933;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8"/>
          <p:cNvGrpSpPr/>
          <p:nvPr/>
        </p:nvGrpSpPr>
        <p:grpSpPr>
          <a:xfrm>
            <a:off x="8353550" y="2262357"/>
            <a:ext cx="144265" cy="127972"/>
            <a:chOff x="4929875" y="2065025"/>
            <a:chExt cx="49625" cy="44025"/>
          </a:xfrm>
        </p:grpSpPr>
        <p:sp>
          <p:nvSpPr>
            <p:cNvPr id="936" name="Google Shape;936;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68"/>
          <p:cNvGrpSpPr/>
          <p:nvPr/>
        </p:nvGrpSpPr>
        <p:grpSpPr>
          <a:xfrm>
            <a:off x="8745846" y="2265954"/>
            <a:ext cx="83797" cy="120778"/>
            <a:chOff x="5083925" y="2066350"/>
            <a:chExt cx="28825" cy="41550"/>
          </a:xfrm>
        </p:grpSpPr>
        <p:sp>
          <p:nvSpPr>
            <p:cNvPr id="939" name="Google Shape;939;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8"/>
          <p:cNvGrpSpPr/>
          <p:nvPr/>
        </p:nvGrpSpPr>
        <p:grpSpPr>
          <a:xfrm>
            <a:off x="7589920" y="2284630"/>
            <a:ext cx="216070" cy="83425"/>
            <a:chOff x="4659775" y="2072775"/>
            <a:chExt cx="74325" cy="28700"/>
          </a:xfrm>
        </p:grpSpPr>
        <p:sp>
          <p:nvSpPr>
            <p:cNvPr id="942" name="Google Shape;942;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68"/>
          <p:cNvGrpSpPr/>
          <p:nvPr/>
        </p:nvGrpSpPr>
        <p:grpSpPr>
          <a:xfrm>
            <a:off x="8687829" y="2034656"/>
            <a:ext cx="199790" cy="106462"/>
            <a:chOff x="4662475" y="1976500"/>
            <a:chExt cx="68725" cy="36625"/>
          </a:xfrm>
        </p:grpSpPr>
        <p:sp>
          <p:nvSpPr>
            <p:cNvPr id="946" name="Google Shape;946;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8"/>
          <p:cNvGrpSpPr/>
          <p:nvPr/>
        </p:nvGrpSpPr>
        <p:grpSpPr>
          <a:xfrm>
            <a:off x="8326078" y="2038762"/>
            <a:ext cx="199209" cy="98250"/>
            <a:chOff x="4920150" y="1977875"/>
            <a:chExt cx="68525" cy="33800"/>
          </a:xfrm>
        </p:grpSpPr>
        <p:sp>
          <p:nvSpPr>
            <p:cNvPr id="950" name="Google Shape;950;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68"/>
          <p:cNvGrpSpPr/>
          <p:nvPr/>
        </p:nvGrpSpPr>
        <p:grpSpPr>
          <a:xfrm>
            <a:off x="7623243" y="2520863"/>
            <a:ext cx="149425" cy="152607"/>
            <a:chOff x="4676550" y="2160575"/>
            <a:chExt cx="51400" cy="52500"/>
          </a:xfrm>
        </p:grpSpPr>
        <p:sp>
          <p:nvSpPr>
            <p:cNvPr id="954" name="Google Shape;954;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68"/>
          <p:cNvGrpSpPr/>
          <p:nvPr/>
        </p:nvGrpSpPr>
        <p:grpSpPr>
          <a:xfrm>
            <a:off x="7978044" y="2529257"/>
            <a:ext cx="173554" cy="135820"/>
            <a:chOff x="4768325" y="2163475"/>
            <a:chExt cx="59700" cy="46725"/>
          </a:xfrm>
        </p:grpSpPr>
        <p:sp>
          <p:nvSpPr>
            <p:cNvPr id="958" name="Google Shape;958;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68"/>
          <p:cNvSpPr/>
          <p:nvPr/>
        </p:nvSpPr>
        <p:spPr>
          <a:xfrm>
            <a:off x="8374020" y="2519147"/>
            <a:ext cx="102839" cy="1560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8"/>
          <p:cNvSpPr/>
          <p:nvPr/>
        </p:nvSpPr>
        <p:spPr>
          <a:xfrm>
            <a:off x="8699118" y="3721171"/>
            <a:ext cx="176752" cy="19453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8"/>
          <p:cNvSpPr/>
          <p:nvPr/>
        </p:nvSpPr>
        <p:spPr>
          <a:xfrm>
            <a:off x="7626646" y="2800001"/>
            <a:ext cx="142157" cy="195046"/>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8"/>
          <p:cNvSpPr/>
          <p:nvPr/>
        </p:nvSpPr>
        <p:spPr>
          <a:xfrm>
            <a:off x="7588418" y="3740065"/>
            <a:ext cx="218614" cy="15674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8"/>
          <p:cNvSpPr/>
          <p:nvPr/>
        </p:nvSpPr>
        <p:spPr>
          <a:xfrm>
            <a:off x="7609095" y="3121373"/>
            <a:ext cx="177260" cy="13429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8"/>
          <p:cNvSpPr/>
          <p:nvPr/>
        </p:nvSpPr>
        <p:spPr>
          <a:xfrm>
            <a:off x="8365517" y="3099790"/>
            <a:ext cx="119845" cy="177460"/>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68"/>
          <p:cNvGrpSpPr/>
          <p:nvPr/>
        </p:nvGrpSpPr>
        <p:grpSpPr>
          <a:xfrm>
            <a:off x="7997522" y="2833727"/>
            <a:ext cx="134599" cy="127536"/>
            <a:chOff x="4768575" y="2253950"/>
            <a:chExt cx="46300" cy="43875"/>
          </a:xfrm>
        </p:grpSpPr>
        <p:sp>
          <p:nvSpPr>
            <p:cNvPr id="967" name="Google Shape;967;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68"/>
          <p:cNvGrpSpPr/>
          <p:nvPr/>
        </p:nvGrpSpPr>
        <p:grpSpPr>
          <a:xfrm>
            <a:off x="8355150" y="3417410"/>
            <a:ext cx="141067" cy="174553"/>
            <a:chOff x="4960900" y="2433225"/>
            <a:chExt cx="48525" cy="60050"/>
          </a:xfrm>
        </p:grpSpPr>
        <p:sp>
          <p:nvSpPr>
            <p:cNvPr id="970" name="Google Shape;970;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68"/>
          <p:cNvGrpSpPr/>
          <p:nvPr/>
        </p:nvGrpSpPr>
        <p:grpSpPr>
          <a:xfrm>
            <a:off x="7983427" y="3732583"/>
            <a:ext cx="162798" cy="171647"/>
            <a:chOff x="4854075" y="2527625"/>
            <a:chExt cx="56000" cy="59050"/>
          </a:xfrm>
        </p:grpSpPr>
        <p:sp>
          <p:nvSpPr>
            <p:cNvPr id="973" name="Google Shape;973;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68"/>
          <p:cNvSpPr/>
          <p:nvPr/>
        </p:nvSpPr>
        <p:spPr>
          <a:xfrm>
            <a:off x="8001393" y="3425544"/>
            <a:ext cx="126386" cy="15834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8"/>
          <p:cNvSpPr/>
          <p:nvPr/>
        </p:nvSpPr>
        <p:spPr>
          <a:xfrm>
            <a:off x="8692069" y="2518021"/>
            <a:ext cx="190851" cy="15834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8"/>
          <p:cNvSpPr/>
          <p:nvPr/>
        </p:nvSpPr>
        <p:spPr>
          <a:xfrm>
            <a:off x="7616980" y="3425544"/>
            <a:ext cx="161489" cy="15834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68"/>
          <p:cNvGrpSpPr/>
          <p:nvPr/>
        </p:nvGrpSpPr>
        <p:grpSpPr>
          <a:xfrm>
            <a:off x="8728475" y="3092528"/>
            <a:ext cx="118537" cy="191921"/>
            <a:chOff x="5059700" y="2334775"/>
            <a:chExt cx="40775" cy="66025"/>
          </a:xfrm>
        </p:grpSpPr>
        <p:sp>
          <p:nvSpPr>
            <p:cNvPr id="979" name="Google Shape;979;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68"/>
          <p:cNvGrpSpPr/>
          <p:nvPr/>
        </p:nvGrpSpPr>
        <p:grpSpPr>
          <a:xfrm>
            <a:off x="8677346" y="3408980"/>
            <a:ext cx="220794" cy="191413"/>
            <a:chOff x="5037700" y="2430325"/>
            <a:chExt cx="75950" cy="65850"/>
          </a:xfrm>
        </p:grpSpPr>
        <p:sp>
          <p:nvSpPr>
            <p:cNvPr id="989" name="Google Shape;989;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68"/>
          <p:cNvGrpSpPr/>
          <p:nvPr/>
        </p:nvGrpSpPr>
        <p:grpSpPr>
          <a:xfrm>
            <a:off x="7984153" y="3130152"/>
            <a:ext cx="206502" cy="116525"/>
            <a:chOff x="4756975" y="2341800"/>
            <a:chExt cx="91975" cy="51925"/>
          </a:xfrm>
        </p:grpSpPr>
        <p:sp>
          <p:nvSpPr>
            <p:cNvPr id="992" name="Google Shape;992;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68"/>
          <p:cNvGrpSpPr/>
          <p:nvPr/>
        </p:nvGrpSpPr>
        <p:grpSpPr>
          <a:xfrm>
            <a:off x="8302621" y="3713496"/>
            <a:ext cx="253624" cy="209781"/>
            <a:chOff x="4943575" y="2516350"/>
            <a:chExt cx="98675" cy="81700"/>
          </a:xfrm>
        </p:grpSpPr>
        <p:sp>
          <p:nvSpPr>
            <p:cNvPr id="1013" name="Google Shape;1013;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68"/>
          <p:cNvGrpSpPr/>
          <p:nvPr/>
        </p:nvGrpSpPr>
        <p:grpSpPr>
          <a:xfrm>
            <a:off x="1449593" y="2789928"/>
            <a:ext cx="1152232" cy="160664"/>
            <a:chOff x="4411970" y="2962952"/>
            <a:chExt cx="706544" cy="104212"/>
          </a:xfrm>
        </p:grpSpPr>
        <p:sp>
          <p:nvSpPr>
            <p:cNvPr id="1092" name="Google Shape;1092;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8"/>
          <p:cNvGrpSpPr/>
          <p:nvPr/>
        </p:nvGrpSpPr>
        <p:grpSpPr>
          <a:xfrm>
            <a:off x="1449483" y="2299266"/>
            <a:ext cx="1146016" cy="345139"/>
            <a:chOff x="4411970" y="2726085"/>
            <a:chExt cx="643107" cy="193659"/>
          </a:xfrm>
        </p:grpSpPr>
        <p:sp>
          <p:nvSpPr>
            <p:cNvPr id="1097" name="Google Shape;1097;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8"/>
          <p:cNvGrpSpPr/>
          <p:nvPr/>
        </p:nvGrpSpPr>
        <p:grpSpPr>
          <a:xfrm>
            <a:off x="259331" y="2616767"/>
            <a:ext cx="994444" cy="309372"/>
            <a:chOff x="4411970" y="4340222"/>
            <a:chExt cx="779467" cy="242683"/>
          </a:xfrm>
        </p:grpSpPr>
        <p:sp>
          <p:nvSpPr>
            <p:cNvPr id="1101" name="Google Shape;1101;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8"/>
          <p:cNvGrpSpPr/>
          <p:nvPr/>
        </p:nvGrpSpPr>
        <p:grpSpPr>
          <a:xfrm>
            <a:off x="1449499" y="1895782"/>
            <a:ext cx="1151989" cy="258086"/>
            <a:chOff x="4411970" y="2468674"/>
            <a:chExt cx="747317" cy="167425"/>
          </a:xfrm>
        </p:grpSpPr>
        <p:sp>
          <p:nvSpPr>
            <p:cNvPr id="1105" name="Google Shape;1105;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8"/>
          <p:cNvGrpSpPr/>
          <p:nvPr/>
        </p:nvGrpSpPr>
        <p:grpSpPr>
          <a:xfrm>
            <a:off x="254288" y="1782013"/>
            <a:ext cx="967307" cy="380923"/>
            <a:chOff x="4411970" y="3686602"/>
            <a:chExt cx="797845" cy="314215"/>
          </a:xfrm>
        </p:grpSpPr>
        <p:sp>
          <p:nvSpPr>
            <p:cNvPr id="1108" name="Google Shape;1108;p6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8"/>
          <p:cNvSpPr/>
          <p:nvPr/>
        </p:nvSpPr>
        <p:spPr>
          <a:xfrm>
            <a:off x="245863" y="2269711"/>
            <a:ext cx="981772" cy="233740"/>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68"/>
          <p:cNvGrpSpPr/>
          <p:nvPr/>
        </p:nvGrpSpPr>
        <p:grpSpPr>
          <a:xfrm>
            <a:off x="254384" y="1488905"/>
            <a:ext cx="2351671" cy="249184"/>
            <a:chOff x="6336019" y="3733725"/>
            <a:chExt cx="2566206" cy="351310"/>
          </a:xfrm>
        </p:grpSpPr>
        <p:sp>
          <p:nvSpPr>
            <p:cNvPr id="1115" name="Google Shape;1115;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8"/>
          <p:cNvGrpSpPr/>
          <p:nvPr/>
        </p:nvGrpSpPr>
        <p:grpSpPr>
          <a:xfrm>
            <a:off x="1449562" y="3407780"/>
            <a:ext cx="1129789" cy="182855"/>
            <a:chOff x="4404545" y="3301592"/>
            <a:chExt cx="782403" cy="129272"/>
          </a:xfrm>
        </p:grpSpPr>
        <p:sp>
          <p:nvSpPr>
            <p:cNvPr id="1120" name="Google Shape;1120;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68"/>
          <p:cNvGrpSpPr/>
          <p:nvPr/>
        </p:nvGrpSpPr>
        <p:grpSpPr>
          <a:xfrm>
            <a:off x="1449252" y="3096209"/>
            <a:ext cx="1148484" cy="166057"/>
            <a:chOff x="4411970" y="3131459"/>
            <a:chExt cx="710520" cy="117397"/>
          </a:xfrm>
        </p:grpSpPr>
        <p:sp>
          <p:nvSpPr>
            <p:cNvPr id="1123" name="Google Shape;1123;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25" name="Google Shape;1125;p68"/>
          <p:cNvSpPr/>
          <p:nvPr/>
        </p:nvSpPr>
        <p:spPr>
          <a:xfrm>
            <a:off x="1449460" y="3736135"/>
            <a:ext cx="1146300" cy="1827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68"/>
          <p:cNvGrpSpPr/>
          <p:nvPr/>
        </p:nvGrpSpPr>
        <p:grpSpPr>
          <a:xfrm>
            <a:off x="256133" y="3018397"/>
            <a:ext cx="983317" cy="547838"/>
            <a:chOff x="4411970" y="1801825"/>
            <a:chExt cx="734586" cy="409262"/>
          </a:xfrm>
        </p:grpSpPr>
        <p:sp>
          <p:nvSpPr>
            <p:cNvPr id="1127" name="Google Shape;1127;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68"/>
          <p:cNvGrpSpPr/>
          <p:nvPr/>
        </p:nvGrpSpPr>
        <p:grpSpPr>
          <a:xfrm>
            <a:off x="256133" y="3672986"/>
            <a:ext cx="1022120" cy="253086"/>
            <a:chOff x="4411970" y="2233974"/>
            <a:chExt cx="763574" cy="189068"/>
          </a:xfrm>
        </p:grpSpPr>
        <p:sp>
          <p:nvSpPr>
            <p:cNvPr id="1130" name="Google Shape;1130;p6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8"/>
          <p:cNvGrpSpPr/>
          <p:nvPr/>
        </p:nvGrpSpPr>
        <p:grpSpPr>
          <a:xfrm>
            <a:off x="2774752" y="1495105"/>
            <a:ext cx="610635" cy="610635"/>
            <a:chOff x="5681300" y="2527788"/>
            <a:chExt cx="805800" cy="805800"/>
          </a:xfrm>
        </p:grpSpPr>
        <p:sp>
          <p:nvSpPr>
            <p:cNvPr id="1133" name="Google Shape;1133;p6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8"/>
          <p:cNvGrpSpPr/>
          <p:nvPr/>
        </p:nvGrpSpPr>
        <p:grpSpPr>
          <a:xfrm>
            <a:off x="2771307" y="2410064"/>
            <a:ext cx="612310" cy="612224"/>
            <a:chOff x="4049800" y="640400"/>
            <a:chExt cx="858900" cy="858900"/>
          </a:xfrm>
        </p:grpSpPr>
        <p:sp>
          <p:nvSpPr>
            <p:cNvPr id="1136" name="Google Shape;1136;p6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68"/>
          <p:cNvGrpSpPr/>
          <p:nvPr/>
        </p:nvGrpSpPr>
        <p:grpSpPr>
          <a:xfrm>
            <a:off x="2672319" y="3188172"/>
            <a:ext cx="819327" cy="819519"/>
            <a:chOff x="5080188" y="927900"/>
            <a:chExt cx="961200" cy="961200"/>
          </a:xfrm>
        </p:grpSpPr>
        <p:sp>
          <p:nvSpPr>
            <p:cNvPr id="1139" name="Google Shape;1139;p6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8"/>
          <p:cNvGrpSpPr/>
          <p:nvPr/>
        </p:nvGrpSpPr>
        <p:grpSpPr>
          <a:xfrm>
            <a:off x="3607409" y="3298886"/>
            <a:ext cx="609184" cy="609897"/>
            <a:chOff x="7508249" y="1522825"/>
            <a:chExt cx="1326332" cy="1322987"/>
          </a:xfrm>
        </p:grpSpPr>
        <p:sp>
          <p:nvSpPr>
            <p:cNvPr id="1148" name="Google Shape;1148;p6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8"/>
          <p:cNvGrpSpPr/>
          <p:nvPr/>
        </p:nvGrpSpPr>
        <p:grpSpPr>
          <a:xfrm>
            <a:off x="4432973" y="3300479"/>
            <a:ext cx="588040" cy="600767"/>
            <a:chOff x="6039282" y="1042577"/>
            <a:chExt cx="734315" cy="731929"/>
          </a:xfrm>
        </p:grpSpPr>
        <p:sp>
          <p:nvSpPr>
            <p:cNvPr id="1159" name="Google Shape;1159;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8"/>
          <p:cNvGrpSpPr/>
          <p:nvPr/>
        </p:nvGrpSpPr>
        <p:grpSpPr>
          <a:xfrm>
            <a:off x="5197191" y="1505499"/>
            <a:ext cx="576874" cy="602664"/>
            <a:chOff x="1825800" y="1651625"/>
            <a:chExt cx="568125" cy="591775"/>
          </a:xfrm>
        </p:grpSpPr>
        <p:sp>
          <p:nvSpPr>
            <p:cNvPr id="1181" name="Google Shape;1181;p6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8"/>
          <p:cNvSpPr/>
          <p:nvPr/>
        </p:nvSpPr>
        <p:spPr>
          <a:xfrm>
            <a:off x="8321397" y="2793483"/>
            <a:ext cx="208163" cy="20816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8698870" y="2827880"/>
            <a:ext cx="177300" cy="1392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8"/>
          <p:cNvSpPr/>
          <p:nvPr/>
        </p:nvSpPr>
        <p:spPr>
          <a:xfrm>
            <a:off x="7627184" y="2017373"/>
            <a:ext cx="141000" cy="1410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p:nvPr/>
        </p:nvSpPr>
        <p:spPr>
          <a:xfrm flipH="1">
            <a:off x="7994124" y="2017373"/>
            <a:ext cx="141000" cy="1410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grpSp>
        <p:nvGrpSpPr>
          <p:cNvPr id="1196" name="Google Shape;1196;p69"/>
          <p:cNvGrpSpPr/>
          <p:nvPr/>
        </p:nvGrpSpPr>
        <p:grpSpPr>
          <a:xfrm>
            <a:off x="725424" y="1283234"/>
            <a:ext cx="2507799" cy="206239"/>
            <a:chOff x="106648" y="895722"/>
            <a:chExt cx="4481413" cy="374300"/>
          </a:xfrm>
        </p:grpSpPr>
        <p:grpSp>
          <p:nvGrpSpPr>
            <p:cNvPr id="1197" name="Google Shape;1197;p69"/>
            <p:cNvGrpSpPr/>
            <p:nvPr/>
          </p:nvGrpSpPr>
          <p:grpSpPr>
            <a:xfrm>
              <a:off x="2233276" y="895722"/>
              <a:ext cx="1082667" cy="223591"/>
              <a:chOff x="4808316" y="2800065"/>
              <a:chExt cx="1999386" cy="412910"/>
            </a:xfrm>
          </p:grpSpPr>
          <p:sp>
            <p:nvSpPr>
              <p:cNvPr id="1198" name="Google Shape;1198;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69"/>
              <p:cNvGrpSpPr/>
              <p:nvPr/>
            </p:nvGrpSpPr>
            <p:grpSpPr>
              <a:xfrm>
                <a:off x="4808316" y="2800065"/>
                <a:ext cx="92400" cy="411825"/>
                <a:chOff x="845575" y="2563700"/>
                <a:chExt cx="92400" cy="411825"/>
              </a:xfrm>
            </p:grpSpPr>
            <p:cxnSp>
              <p:nvCxnSpPr>
                <p:cNvPr id="1200" name="Google Shape;1200;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201" name="Google Shape;1201;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69"/>
            <p:cNvGrpSpPr/>
            <p:nvPr/>
          </p:nvGrpSpPr>
          <p:grpSpPr>
            <a:xfrm>
              <a:off x="106648" y="895722"/>
              <a:ext cx="1088401" cy="223591"/>
              <a:chOff x="881025" y="2800065"/>
              <a:chExt cx="2009975" cy="412910"/>
            </a:xfrm>
          </p:grpSpPr>
          <p:sp>
            <p:nvSpPr>
              <p:cNvPr id="1203" name="Google Shape;1203;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69"/>
              <p:cNvGrpSpPr/>
              <p:nvPr/>
            </p:nvGrpSpPr>
            <p:grpSpPr>
              <a:xfrm>
                <a:off x="881025" y="2800065"/>
                <a:ext cx="92400" cy="411825"/>
                <a:chOff x="845575" y="2563700"/>
                <a:chExt cx="92400" cy="411825"/>
              </a:xfrm>
            </p:grpSpPr>
            <p:cxnSp>
              <p:nvCxnSpPr>
                <p:cNvPr id="1205" name="Google Shape;1205;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206" name="Google Shape;1206;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7" name="Google Shape;1207;p69"/>
            <p:cNvGrpSpPr/>
            <p:nvPr/>
          </p:nvGrpSpPr>
          <p:grpSpPr>
            <a:xfrm>
              <a:off x="1172346" y="1047018"/>
              <a:ext cx="1083151" cy="223003"/>
              <a:chOff x="2849073" y="3079467"/>
              <a:chExt cx="2000279" cy="411825"/>
            </a:xfrm>
          </p:grpSpPr>
          <p:sp>
            <p:nvSpPr>
              <p:cNvPr id="1208" name="Google Shape;1208;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69"/>
              <p:cNvGrpSpPr/>
              <p:nvPr/>
            </p:nvGrpSpPr>
            <p:grpSpPr>
              <a:xfrm rot="10800000">
                <a:off x="2849073" y="3079467"/>
                <a:ext cx="92400" cy="411825"/>
                <a:chOff x="2070100" y="2563700"/>
                <a:chExt cx="92400" cy="411825"/>
              </a:xfrm>
            </p:grpSpPr>
            <p:cxnSp>
              <p:nvCxnSpPr>
                <p:cNvPr id="1210" name="Google Shape;1210;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211" name="Google Shape;1211;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2" name="Google Shape;1212;p69"/>
            <p:cNvGrpSpPr/>
            <p:nvPr/>
          </p:nvGrpSpPr>
          <p:grpSpPr>
            <a:xfrm>
              <a:off x="3290132" y="1047018"/>
              <a:ext cx="1297929" cy="223003"/>
              <a:chOff x="6760035" y="3079467"/>
              <a:chExt cx="2396914" cy="411825"/>
            </a:xfrm>
          </p:grpSpPr>
          <p:sp>
            <p:nvSpPr>
              <p:cNvPr id="1213" name="Google Shape;1213;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69"/>
              <p:cNvGrpSpPr/>
              <p:nvPr/>
            </p:nvGrpSpPr>
            <p:grpSpPr>
              <a:xfrm rot="10800000">
                <a:off x="6760035" y="3079467"/>
                <a:ext cx="92400" cy="411825"/>
                <a:chOff x="2070100" y="2563700"/>
                <a:chExt cx="92400" cy="411825"/>
              </a:xfrm>
            </p:grpSpPr>
            <p:cxnSp>
              <p:nvCxnSpPr>
                <p:cNvPr id="1215" name="Google Shape;1215;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216" name="Google Shape;1216;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17" name="Google Shape;1217;p69"/>
          <p:cNvGrpSpPr/>
          <p:nvPr/>
        </p:nvGrpSpPr>
        <p:grpSpPr>
          <a:xfrm>
            <a:off x="2143186" y="3682605"/>
            <a:ext cx="1086701" cy="799429"/>
            <a:chOff x="2183288" y="3555572"/>
            <a:chExt cx="1136241" cy="835873"/>
          </a:xfrm>
        </p:grpSpPr>
        <p:sp>
          <p:nvSpPr>
            <p:cNvPr id="1218" name="Google Shape;1218;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69"/>
            <p:cNvGrpSpPr/>
            <p:nvPr/>
          </p:nvGrpSpPr>
          <p:grpSpPr>
            <a:xfrm>
              <a:off x="2205895" y="3637269"/>
              <a:ext cx="1089848" cy="724993"/>
              <a:chOff x="2205895" y="3637269"/>
              <a:chExt cx="1089848" cy="724993"/>
            </a:xfrm>
          </p:grpSpPr>
          <p:sp>
            <p:nvSpPr>
              <p:cNvPr id="1220" name="Google Shape;1220;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7" name="Google Shape;1227;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1228" name="Google Shape;1228;p69"/>
            <p:cNvGrpSpPr/>
            <p:nvPr/>
          </p:nvGrpSpPr>
          <p:grpSpPr>
            <a:xfrm>
              <a:off x="3173850" y="3779426"/>
              <a:ext cx="145679" cy="70048"/>
              <a:chOff x="3173850" y="3779426"/>
              <a:chExt cx="145679" cy="70048"/>
            </a:xfrm>
          </p:grpSpPr>
          <p:cxnSp>
            <p:nvCxnSpPr>
              <p:cNvPr id="1229" name="Google Shape;1229;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1230" name="Google Shape;1230;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9"/>
            <p:cNvGrpSpPr/>
            <p:nvPr/>
          </p:nvGrpSpPr>
          <p:grpSpPr>
            <a:xfrm>
              <a:off x="2183288" y="4139483"/>
              <a:ext cx="145133" cy="70048"/>
              <a:chOff x="2183288" y="4139483"/>
              <a:chExt cx="145133" cy="70048"/>
            </a:xfrm>
          </p:grpSpPr>
          <p:cxnSp>
            <p:nvCxnSpPr>
              <p:cNvPr id="1232" name="Google Shape;1232;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1233" name="Google Shape;1233;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1236" name="Google Shape;1236;p69"/>
            <p:cNvGrpSpPr/>
            <p:nvPr/>
          </p:nvGrpSpPr>
          <p:grpSpPr>
            <a:xfrm>
              <a:off x="2943836" y="4268886"/>
              <a:ext cx="60717" cy="122559"/>
              <a:chOff x="2943836" y="4268886"/>
              <a:chExt cx="60717" cy="122559"/>
            </a:xfrm>
          </p:grpSpPr>
          <p:sp>
            <p:nvSpPr>
              <p:cNvPr id="1237" name="Google Shape;1237;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8" name="Google Shape;1238;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1239" name="Google Shape;1239;p69"/>
          <p:cNvGrpSpPr/>
          <p:nvPr/>
        </p:nvGrpSpPr>
        <p:grpSpPr>
          <a:xfrm>
            <a:off x="3406131" y="1603604"/>
            <a:ext cx="1675870" cy="758251"/>
            <a:chOff x="3530532" y="1496185"/>
            <a:chExt cx="1562000" cy="706730"/>
          </a:xfrm>
        </p:grpSpPr>
        <p:cxnSp>
          <p:nvCxnSpPr>
            <p:cNvPr id="1240" name="Google Shape;1240;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1241" name="Google Shape;1241;p69"/>
            <p:cNvGrpSpPr/>
            <p:nvPr/>
          </p:nvGrpSpPr>
          <p:grpSpPr>
            <a:xfrm>
              <a:off x="3530532" y="1496185"/>
              <a:ext cx="323430" cy="463587"/>
              <a:chOff x="3530532" y="1496185"/>
              <a:chExt cx="323430" cy="463587"/>
            </a:xfrm>
          </p:grpSpPr>
          <p:grpSp>
            <p:nvGrpSpPr>
              <p:cNvPr id="1242" name="Google Shape;1242;p69"/>
              <p:cNvGrpSpPr/>
              <p:nvPr/>
            </p:nvGrpSpPr>
            <p:grpSpPr>
              <a:xfrm>
                <a:off x="3567462" y="1496185"/>
                <a:ext cx="286500" cy="361376"/>
                <a:chOff x="3567462" y="1496185"/>
                <a:chExt cx="286500" cy="361376"/>
              </a:xfrm>
            </p:grpSpPr>
            <p:cxnSp>
              <p:nvCxnSpPr>
                <p:cNvPr id="1243" name="Google Shape;1243;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1244" name="Google Shape;1244;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9"/>
            <p:cNvGrpSpPr/>
            <p:nvPr/>
          </p:nvGrpSpPr>
          <p:grpSpPr>
            <a:xfrm>
              <a:off x="3891569" y="1779209"/>
              <a:ext cx="323945" cy="423706"/>
              <a:chOff x="3891569" y="1779209"/>
              <a:chExt cx="323945" cy="423706"/>
            </a:xfrm>
          </p:grpSpPr>
          <p:grpSp>
            <p:nvGrpSpPr>
              <p:cNvPr id="1247" name="Google Shape;1247;p69"/>
              <p:cNvGrpSpPr/>
              <p:nvPr/>
            </p:nvGrpSpPr>
            <p:grpSpPr>
              <a:xfrm>
                <a:off x="3929014" y="1881638"/>
                <a:ext cx="286500" cy="321278"/>
                <a:chOff x="3929014" y="1881638"/>
                <a:chExt cx="286500" cy="321278"/>
              </a:xfrm>
            </p:grpSpPr>
            <p:cxnSp>
              <p:nvCxnSpPr>
                <p:cNvPr id="1248" name="Google Shape;1248;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1249" name="Google Shape;1249;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69"/>
            <p:cNvGrpSpPr/>
            <p:nvPr/>
          </p:nvGrpSpPr>
          <p:grpSpPr>
            <a:xfrm>
              <a:off x="4252606" y="1496185"/>
              <a:ext cx="324721" cy="463587"/>
              <a:chOff x="4252606" y="1496185"/>
              <a:chExt cx="324721" cy="463587"/>
            </a:xfrm>
          </p:grpSpPr>
          <p:grpSp>
            <p:nvGrpSpPr>
              <p:cNvPr id="1252" name="Google Shape;1252;p69"/>
              <p:cNvGrpSpPr/>
              <p:nvPr/>
            </p:nvGrpSpPr>
            <p:grpSpPr>
              <a:xfrm>
                <a:off x="4290828" y="1496185"/>
                <a:ext cx="286500" cy="361376"/>
                <a:chOff x="4290828" y="1496185"/>
                <a:chExt cx="286500" cy="361376"/>
              </a:xfrm>
            </p:grpSpPr>
            <p:cxnSp>
              <p:nvCxnSpPr>
                <p:cNvPr id="1253" name="Google Shape;1253;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1254" name="Google Shape;1254;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9"/>
            <p:cNvGrpSpPr/>
            <p:nvPr/>
          </p:nvGrpSpPr>
          <p:grpSpPr>
            <a:xfrm>
              <a:off x="4613643" y="1763716"/>
              <a:ext cx="325308" cy="439200"/>
              <a:chOff x="4613643" y="1763716"/>
              <a:chExt cx="325308" cy="439200"/>
            </a:xfrm>
          </p:grpSpPr>
          <p:grpSp>
            <p:nvGrpSpPr>
              <p:cNvPr id="1257" name="Google Shape;1257;p69"/>
              <p:cNvGrpSpPr/>
              <p:nvPr/>
            </p:nvGrpSpPr>
            <p:grpSpPr>
              <a:xfrm>
                <a:off x="4652451" y="1879538"/>
                <a:ext cx="286500" cy="323378"/>
                <a:chOff x="4652451" y="1879538"/>
                <a:chExt cx="286500" cy="323378"/>
              </a:xfrm>
            </p:grpSpPr>
            <p:cxnSp>
              <p:nvCxnSpPr>
                <p:cNvPr id="1258" name="Google Shape;1258;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1259" name="Google Shape;1259;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69"/>
          <p:cNvGrpSpPr/>
          <p:nvPr/>
        </p:nvGrpSpPr>
        <p:grpSpPr>
          <a:xfrm>
            <a:off x="3417991" y="2457230"/>
            <a:ext cx="1652173" cy="391517"/>
            <a:chOff x="3512551" y="2358270"/>
            <a:chExt cx="1597383" cy="378533"/>
          </a:xfrm>
        </p:grpSpPr>
        <p:cxnSp>
          <p:nvCxnSpPr>
            <p:cNvPr id="1262" name="Google Shape;1262;p69"/>
            <p:cNvCxnSpPr>
              <a:stCxn id="1263" idx="6"/>
              <a:endCxn id="126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1265" name="Google Shape;1265;p69"/>
            <p:cNvGrpSpPr/>
            <p:nvPr/>
          </p:nvGrpSpPr>
          <p:grpSpPr>
            <a:xfrm>
              <a:off x="3512551" y="2358270"/>
              <a:ext cx="225647" cy="307714"/>
              <a:chOff x="2182679" y="2004714"/>
              <a:chExt cx="792300" cy="1080458"/>
            </a:xfrm>
          </p:grpSpPr>
          <p:cxnSp>
            <p:nvCxnSpPr>
              <p:cNvPr id="1266" name="Google Shape;1266;p69"/>
              <p:cNvCxnSpPr>
                <a:stCxn id="126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1263" name="Google Shape;1263;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69"/>
            <p:cNvGrpSpPr/>
            <p:nvPr/>
          </p:nvGrpSpPr>
          <p:grpSpPr>
            <a:xfrm>
              <a:off x="3969644" y="2440153"/>
              <a:ext cx="225853" cy="296651"/>
              <a:chOff x="3775710" y="1729289"/>
              <a:chExt cx="136500" cy="179289"/>
            </a:xfrm>
          </p:grpSpPr>
          <p:cxnSp>
            <p:nvCxnSpPr>
              <p:cNvPr id="1269" name="Google Shape;1269;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1270" name="Google Shape;1270;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69"/>
            <p:cNvGrpSpPr/>
            <p:nvPr/>
          </p:nvGrpSpPr>
          <p:grpSpPr>
            <a:xfrm>
              <a:off x="4427051" y="2358270"/>
              <a:ext cx="225647" cy="307714"/>
              <a:chOff x="5393704" y="2004714"/>
              <a:chExt cx="792300" cy="1080458"/>
            </a:xfrm>
          </p:grpSpPr>
          <p:cxnSp>
            <p:nvCxnSpPr>
              <p:cNvPr id="1273" name="Google Shape;1273;p69"/>
              <p:cNvCxnSpPr>
                <a:stCxn id="127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1275" name="Google Shape;1275;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9"/>
            <p:cNvGrpSpPr/>
            <p:nvPr/>
          </p:nvGrpSpPr>
          <p:grpSpPr>
            <a:xfrm>
              <a:off x="4884287" y="2440252"/>
              <a:ext cx="225647" cy="296532"/>
              <a:chOff x="6999166" y="2292572"/>
              <a:chExt cx="792300" cy="1041192"/>
            </a:xfrm>
          </p:grpSpPr>
          <p:cxnSp>
            <p:nvCxnSpPr>
              <p:cNvPr id="1277" name="Google Shape;1277;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1264" name="Google Shape;1264;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9" name="Google Shape;1279;p69"/>
          <p:cNvGrpSpPr/>
          <p:nvPr/>
        </p:nvGrpSpPr>
        <p:grpSpPr>
          <a:xfrm>
            <a:off x="6838799" y="1293430"/>
            <a:ext cx="1581844" cy="732818"/>
            <a:chOff x="634175" y="2986275"/>
            <a:chExt cx="3147949" cy="1458344"/>
          </a:xfrm>
        </p:grpSpPr>
        <p:cxnSp>
          <p:nvCxnSpPr>
            <p:cNvPr id="1280" name="Google Shape;1280;p69"/>
            <p:cNvCxnSpPr>
              <a:stCxn id="1281" idx="4"/>
              <a:endCxn id="128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1283" name="Google Shape;1283;p69"/>
            <p:cNvCxnSpPr>
              <a:stCxn id="1282" idx="0"/>
              <a:endCxn id="128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1285" name="Google Shape;1285;p69"/>
            <p:cNvCxnSpPr>
              <a:stCxn id="1284" idx="4"/>
              <a:endCxn id="128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1287" name="Google Shape;1287;p69"/>
            <p:cNvCxnSpPr>
              <a:stCxn id="1286" idx="0"/>
              <a:endCxn id="128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1288" name="Google Shape;1288;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84" name="Google Shape;1284;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81" name="Google Shape;1281;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86" name="Google Shape;1286;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82" name="Google Shape;1282;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289" name="Google Shape;1289;p69"/>
          <p:cNvGrpSpPr/>
          <p:nvPr/>
        </p:nvGrpSpPr>
        <p:grpSpPr>
          <a:xfrm>
            <a:off x="3406514" y="2987740"/>
            <a:ext cx="1675128" cy="313674"/>
            <a:chOff x="998425" y="1182125"/>
            <a:chExt cx="1065400" cy="199500"/>
          </a:xfrm>
        </p:grpSpPr>
        <p:sp>
          <p:nvSpPr>
            <p:cNvPr id="1290" name="Google Shape;1290;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9"/>
          <p:cNvGrpSpPr/>
          <p:nvPr/>
        </p:nvGrpSpPr>
        <p:grpSpPr>
          <a:xfrm>
            <a:off x="3406513" y="3943706"/>
            <a:ext cx="1675129" cy="525345"/>
            <a:chOff x="5194708" y="3484366"/>
            <a:chExt cx="3148148" cy="987304"/>
          </a:xfrm>
        </p:grpSpPr>
        <p:grpSp>
          <p:nvGrpSpPr>
            <p:cNvPr id="1296" name="Google Shape;1296;p69"/>
            <p:cNvGrpSpPr/>
            <p:nvPr/>
          </p:nvGrpSpPr>
          <p:grpSpPr>
            <a:xfrm>
              <a:off x="7531521" y="3484366"/>
              <a:ext cx="811335" cy="987304"/>
              <a:chOff x="3379425" y="1617275"/>
              <a:chExt cx="1090650" cy="1327200"/>
            </a:xfrm>
          </p:grpSpPr>
          <p:sp>
            <p:nvSpPr>
              <p:cNvPr id="1297" name="Google Shape;1297;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69"/>
            <p:cNvGrpSpPr/>
            <p:nvPr/>
          </p:nvGrpSpPr>
          <p:grpSpPr>
            <a:xfrm>
              <a:off x="6752546" y="3484366"/>
              <a:ext cx="811428" cy="987304"/>
              <a:chOff x="2332275" y="1617275"/>
              <a:chExt cx="1090775" cy="1327200"/>
            </a:xfrm>
          </p:grpSpPr>
          <p:sp>
            <p:nvSpPr>
              <p:cNvPr id="1301" name="Google Shape;1301;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69"/>
            <p:cNvGrpSpPr/>
            <p:nvPr/>
          </p:nvGrpSpPr>
          <p:grpSpPr>
            <a:xfrm>
              <a:off x="5973664" y="3484366"/>
              <a:ext cx="811335" cy="987304"/>
              <a:chOff x="1285250" y="1617275"/>
              <a:chExt cx="1090650" cy="1327200"/>
            </a:xfrm>
          </p:grpSpPr>
          <p:sp>
            <p:nvSpPr>
              <p:cNvPr id="1305" name="Google Shape;1305;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9"/>
            <p:cNvGrpSpPr/>
            <p:nvPr/>
          </p:nvGrpSpPr>
          <p:grpSpPr>
            <a:xfrm>
              <a:off x="5194708" y="3484366"/>
              <a:ext cx="811409" cy="987304"/>
              <a:chOff x="238125" y="1617275"/>
              <a:chExt cx="1090750" cy="1327200"/>
            </a:xfrm>
          </p:grpSpPr>
          <p:sp>
            <p:nvSpPr>
              <p:cNvPr id="1309" name="Google Shape;1309;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69"/>
          <p:cNvGrpSpPr/>
          <p:nvPr/>
        </p:nvGrpSpPr>
        <p:grpSpPr>
          <a:xfrm>
            <a:off x="6840198" y="2589595"/>
            <a:ext cx="1579046" cy="522230"/>
            <a:chOff x="6853641" y="2534077"/>
            <a:chExt cx="1515545" cy="501229"/>
          </a:xfrm>
        </p:grpSpPr>
        <p:grpSp>
          <p:nvGrpSpPr>
            <p:cNvPr id="1313" name="Google Shape;1313;p69"/>
            <p:cNvGrpSpPr/>
            <p:nvPr/>
          </p:nvGrpSpPr>
          <p:grpSpPr>
            <a:xfrm>
              <a:off x="6853641" y="2618923"/>
              <a:ext cx="1515545" cy="324556"/>
              <a:chOff x="6853641" y="2618923"/>
              <a:chExt cx="1515545" cy="324556"/>
            </a:xfrm>
          </p:grpSpPr>
          <p:sp>
            <p:nvSpPr>
              <p:cNvPr id="1314" name="Google Shape;1314;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9"/>
          <p:cNvGrpSpPr/>
          <p:nvPr/>
        </p:nvGrpSpPr>
        <p:grpSpPr>
          <a:xfrm>
            <a:off x="3435090" y="3464636"/>
            <a:ext cx="1617976" cy="346616"/>
            <a:chOff x="1808063" y="4294338"/>
            <a:chExt cx="3370782" cy="721817"/>
          </a:xfrm>
        </p:grpSpPr>
        <p:sp>
          <p:nvSpPr>
            <p:cNvPr id="1325" name="Google Shape;1325;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69"/>
          <p:cNvGrpSpPr/>
          <p:nvPr/>
        </p:nvGrpSpPr>
        <p:grpSpPr>
          <a:xfrm>
            <a:off x="5261086" y="4131386"/>
            <a:ext cx="1417067" cy="350605"/>
            <a:chOff x="4234950" y="2101012"/>
            <a:chExt cx="4219974" cy="1044090"/>
          </a:xfrm>
        </p:grpSpPr>
        <p:sp>
          <p:nvSpPr>
            <p:cNvPr id="1336" name="Google Shape;1336;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69"/>
          <p:cNvGrpSpPr/>
          <p:nvPr/>
        </p:nvGrpSpPr>
        <p:grpSpPr>
          <a:xfrm>
            <a:off x="6836558" y="2122143"/>
            <a:ext cx="1586327" cy="371557"/>
            <a:chOff x="1247650" y="2075423"/>
            <a:chExt cx="6648477" cy="1557238"/>
          </a:xfrm>
        </p:grpSpPr>
        <p:sp>
          <p:nvSpPr>
            <p:cNvPr id="1353" name="Google Shape;1353;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69"/>
          <p:cNvGrpSpPr/>
          <p:nvPr/>
        </p:nvGrpSpPr>
        <p:grpSpPr>
          <a:xfrm>
            <a:off x="5267828" y="1275333"/>
            <a:ext cx="1415601" cy="1648533"/>
            <a:chOff x="1839112" y="2209163"/>
            <a:chExt cx="1918159" cy="2233784"/>
          </a:xfrm>
        </p:grpSpPr>
        <p:sp>
          <p:nvSpPr>
            <p:cNvPr id="1360" name="Google Shape;1360;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69"/>
            <p:cNvCxnSpPr>
              <a:stCxn id="1360" idx="6"/>
              <a:endCxn id="136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1364" name="Google Shape;1364;p69"/>
            <p:cNvCxnSpPr>
              <a:stCxn id="1361" idx="4"/>
              <a:endCxn id="136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1366" name="Google Shape;1366;p69"/>
            <p:cNvCxnSpPr>
              <a:stCxn id="1365" idx="6"/>
              <a:endCxn id="136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1367" name="Google Shape;1367;p69"/>
            <p:cNvCxnSpPr>
              <a:stCxn id="1362" idx="4"/>
              <a:endCxn id="136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1365" name="Google Shape;1365;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0" name="Google Shape;1370;p69"/>
            <p:cNvCxnSpPr>
              <a:endCxn id="136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1371" name="Google Shape;1371;p69"/>
          <p:cNvGrpSpPr/>
          <p:nvPr/>
        </p:nvGrpSpPr>
        <p:grpSpPr>
          <a:xfrm>
            <a:off x="3425094" y="1293417"/>
            <a:ext cx="1637968" cy="154942"/>
            <a:chOff x="238125" y="2506075"/>
            <a:chExt cx="7115411" cy="673075"/>
          </a:xfrm>
        </p:grpSpPr>
        <p:sp>
          <p:nvSpPr>
            <p:cNvPr id="1372" name="Google Shape;1372;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69"/>
          <p:cNvGrpSpPr/>
          <p:nvPr/>
        </p:nvGrpSpPr>
        <p:grpSpPr>
          <a:xfrm>
            <a:off x="1965830" y="1608135"/>
            <a:ext cx="1262932" cy="785408"/>
            <a:chOff x="548861" y="389676"/>
            <a:chExt cx="3843371" cy="2390163"/>
          </a:xfrm>
        </p:grpSpPr>
        <p:cxnSp>
          <p:nvCxnSpPr>
            <p:cNvPr id="1378" name="Google Shape;1378;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1379" name="Google Shape;1379;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1380" name="Google Shape;1380;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1381" name="Google Shape;1381;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1382" name="Google Shape;1382;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1383" name="Google Shape;1383;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1385" name="Google Shape;1385;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9"/>
          <p:cNvGrpSpPr/>
          <p:nvPr/>
        </p:nvGrpSpPr>
        <p:grpSpPr>
          <a:xfrm>
            <a:off x="753962" y="2715012"/>
            <a:ext cx="1412054" cy="633562"/>
            <a:chOff x="1187400" y="2529299"/>
            <a:chExt cx="6769193" cy="2241903"/>
          </a:xfrm>
        </p:grpSpPr>
        <p:sp>
          <p:nvSpPr>
            <p:cNvPr id="1392" name="Google Shape;1392;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93" name="Google Shape;1393;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94" name="Google Shape;1394;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95" name="Google Shape;1395;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96" name="Google Shape;1396;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97" name="Google Shape;1397;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98" name="Google Shape;1398;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99" name="Google Shape;1399;p69"/>
            <p:cNvCxnSpPr>
              <a:stCxn id="1392" idx="2"/>
              <a:endCxn id="1393"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00" name="Google Shape;1400;p69"/>
            <p:cNvCxnSpPr>
              <a:stCxn id="1394" idx="0"/>
              <a:endCxn id="1392"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01" name="Google Shape;1401;p69"/>
            <p:cNvCxnSpPr>
              <a:stCxn id="1394" idx="2"/>
              <a:endCxn id="1396"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02" name="Google Shape;1402;p69"/>
            <p:cNvCxnSpPr>
              <a:stCxn id="1395" idx="0"/>
              <a:endCxn id="1394"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03" name="Google Shape;1403;p69"/>
            <p:cNvCxnSpPr>
              <a:stCxn id="1393" idx="2"/>
              <a:endCxn id="1398"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404" name="Google Shape;1404;p69"/>
            <p:cNvCxnSpPr>
              <a:stCxn id="1397" idx="0"/>
              <a:endCxn id="1393"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1405" name="Google Shape;1405;p69"/>
          <p:cNvGrpSpPr/>
          <p:nvPr/>
        </p:nvGrpSpPr>
        <p:grpSpPr>
          <a:xfrm>
            <a:off x="6840208" y="3207721"/>
            <a:ext cx="1579035" cy="540873"/>
            <a:chOff x="6895650" y="3126697"/>
            <a:chExt cx="1436662" cy="492105"/>
          </a:xfrm>
        </p:grpSpPr>
        <p:sp>
          <p:nvSpPr>
            <p:cNvPr id="1406" name="Google Shape;1406;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69"/>
            <p:cNvGrpSpPr/>
            <p:nvPr/>
          </p:nvGrpSpPr>
          <p:grpSpPr>
            <a:xfrm>
              <a:off x="6995957" y="3335810"/>
              <a:ext cx="1230393" cy="71754"/>
              <a:chOff x="6995957" y="3287964"/>
              <a:chExt cx="1230393" cy="71754"/>
            </a:xfrm>
          </p:grpSpPr>
          <p:sp>
            <p:nvSpPr>
              <p:cNvPr id="1412" name="Google Shape;1412;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69"/>
          <p:cNvGrpSpPr/>
          <p:nvPr/>
        </p:nvGrpSpPr>
        <p:grpSpPr>
          <a:xfrm>
            <a:off x="6838790" y="3844484"/>
            <a:ext cx="1581862" cy="650625"/>
            <a:chOff x="6777990" y="3710194"/>
            <a:chExt cx="1646915" cy="677382"/>
          </a:xfrm>
        </p:grpSpPr>
        <p:grpSp>
          <p:nvGrpSpPr>
            <p:cNvPr id="1418" name="Google Shape;1418;p69"/>
            <p:cNvGrpSpPr/>
            <p:nvPr/>
          </p:nvGrpSpPr>
          <p:grpSpPr>
            <a:xfrm>
              <a:off x="6777990" y="3874492"/>
              <a:ext cx="411129" cy="513083"/>
              <a:chOff x="6777990" y="3874492"/>
              <a:chExt cx="411129" cy="513083"/>
            </a:xfrm>
          </p:grpSpPr>
          <p:cxnSp>
            <p:nvCxnSpPr>
              <p:cNvPr id="1419" name="Google Shape;1419;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1420" name="Google Shape;1420;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9"/>
            <p:cNvGrpSpPr/>
            <p:nvPr/>
          </p:nvGrpSpPr>
          <p:grpSpPr>
            <a:xfrm>
              <a:off x="7188425" y="3710194"/>
              <a:ext cx="411123" cy="520535"/>
              <a:chOff x="7188425" y="3710194"/>
              <a:chExt cx="411123" cy="520535"/>
            </a:xfrm>
          </p:grpSpPr>
          <p:cxnSp>
            <p:nvCxnSpPr>
              <p:cNvPr id="1422" name="Google Shape;1422;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1423" name="Google Shape;1423;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9"/>
            <p:cNvGrpSpPr/>
            <p:nvPr/>
          </p:nvGrpSpPr>
          <p:grpSpPr>
            <a:xfrm>
              <a:off x="7603341" y="3874492"/>
              <a:ext cx="411474" cy="513083"/>
              <a:chOff x="7603341" y="3874492"/>
              <a:chExt cx="411474" cy="513083"/>
            </a:xfrm>
          </p:grpSpPr>
          <p:cxnSp>
            <p:nvCxnSpPr>
              <p:cNvPr id="1425" name="Google Shape;1425;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1426" name="Google Shape;1426;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69"/>
            <p:cNvGrpSpPr/>
            <p:nvPr/>
          </p:nvGrpSpPr>
          <p:grpSpPr>
            <a:xfrm>
              <a:off x="8013776" y="3722847"/>
              <a:ext cx="411129" cy="507881"/>
              <a:chOff x="8013776" y="3722847"/>
              <a:chExt cx="411129" cy="507881"/>
            </a:xfrm>
          </p:grpSpPr>
          <p:cxnSp>
            <p:nvCxnSpPr>
              <p:cNvPr id="1428" name="Google Shape;1428;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1429" name="Google Shape;1429;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69"/>
          <p:cNvGrpSpPr/>
          <p:nvPr/>
        </p:nvGrpSpPr>
        <p:grpSpPr>
          <a:xfrm>
            <a:off x="5258305" y="3017324"/>
            <a:ext cx="1421889" cy="1020603"/>
            <a:chOff x="5190863" y="2824811"/>
            <a:chExt cx="1544860" cy="1108869"/>
          </a:xfrm>
        </p:grpSpPr>
        <p:grpSp>
          <p:nvGrpSpPr>
            <p:cNvPr id="1431" name="Google Shape;1431;p69"/>
            <p:cNvGrpSpPr/>
            <p:nvPr/>
          </p:nvGrpSpPr>
          <p:grpSpPr>
            <a:xfrm>
              <a:off x="5938695" y="3176919"/>
              <a:ext cx="685761" cy="404739"/>
              <a:chOff x="5938695" y="3176919"/>
              <a:chExt cx="685761" cy="404739"/>
            </a:xfrm>
          </p:grpSpPr>
          <p:grpSp>
            <p:nvGrpSpPr>
              <p:cNvPr id="1432" name="Google Shape;1432;p69"/>
              <p:cNvGrpSpPr/>
              <p:nvPr/>
            </p:nvGrpSpPr>
            <p:grpSpPr>
              <a:xfrm>
                <a:off x="5938695" y="3176919"/>
                <a:ext cx="685761" cy="404739"/>
                <a:chOff x="5938695" y="3176919"/>
                <a:chExt cx="685761" cy="404739"/>
              </a:xfrm>
            </p:grpSpPr>
            <p:sp>
              <p:nvSpPr>
                <p:cNvPr id="1433" name="Google Shape;1433;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69"/>
            <p:cNvGrpSpPr/>
            <p:nvPr/>
          </p:nvGrpSpPr>
          <p:grpSpPr>
            <a:xfrm>
              <a:off x="5305233" y="3176835"/>
              <a:ext cx="685971" cy="404655"/>
              <a:chOff x="5305233" y="3176835"/>
              <a:chExt cx="685971" cy="404655"/>
            </a:xfrm>
          </p:grpSpPr>
          <p:grpSp>
            <p:nvGrpSpPr>
              <p:cNvPr id="1437" name="Google Shape;1437;p69"/>
              <p:cNvGrpSpPr/>
              <p:nvPr/>
            </p:nvGrpSpPr>
            <p:grpSpPr>
              <a:xfrm>
                <a:off x="5305233" y="3176835"/>
                <a:ext cx="685971" cy="404655"/>
                <a:chOff x="5305233" y="3176835"/>
                <a:chExt cx="685971" cy="404655"/>
              </a:xfrm>
            </p:grpSpPr>
            <p:sp>
              <p:nvSpPr>
                <p:cNvPr id="1438" name="Google Shape;1438;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69"/>
            <p:cNvGrpSpPr/>
            <p:nvPr/>
          </p:nvGrpSpPr>
          <p:grpSpPr>
            <a:xfrm>
              <a:off x="5657361" y="2824811"/>
              <a:ext cx="1078361" cy="404655"/>
              <a:chOff x="5657361" y="2824811"/>
              <a:chExt cx="1078361" cy="404655"/>
            </a:xfrm>
          </p:grpSpPr>
          <p:grpSp>
            <p:nvGrpSpPr>
              <p:cNvPr id="1443" name="Google Shape;1443;p69"/>
              <p:cNvGrpSpPr/>
              <p:nvPr/>
            </p:nvGrpSpPr>
            <p:grpSpPr>
              <a:xfrm>
                <a:off x="5657361" y="2824811"/>
                <a:ext cx="1078361" cy="404655"/>
                <a:chOff x="5657361" y="2824811"/>
                <a:chExt cx="1078361" cy="404655"/>
              </a:xfrm>
            </p:grpSpPr>
            <p:grpSp>
              <p:nvGrpSpPr>
                <p:cNvPr id="1444" name="Google Shape;1444;p69"/>
                <p:cNvGrpSpPr/>
                <p:nvPr/>
              </p:nvGrpSpPr>
              <p:grpSpPr>
                <a:xfrm>
                  <a:off x="5938485" y="2824811"/>
                  <a:ext cx="797237" cy="404655"/>
                  <a:chOff x="5938485" y="2824811"/>
                  <a:chExt cx="797237" cy="404655"/>
                </a:xfrm>
              </p:grpSpPr>
              <p:sp>
                <p:nvSpPr>
                  <p:cNvPr id="1445" name="Google Shape;1445;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69"/>
            <p:cNvGrpSpPr/>
            <p:nvPr/>
          </p:nvGrpSpPr>
          <p:grpSpPr>
            <a:xfrm>
              <a:off x="5190863" y="3528942"/>
              <a:ext cx="1078026" cy="404739"/>
              <a:chOff x="5190863" y="3528942"/>
              <a:chExt cx="1078026" cy="404739"/>
            </a:xfrm>
          </p:grpSpPr>
          <p:sp>
            <p:nvSpPr>
              <p:cNvPr id="1450" name="Google Shape;1450;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69"/>
              <p:cNvGrpSpPr/>
              <p:nvPr/>
            </p:nvGrpSpPr>
            <p:grpSpPr>
              <a:xfrm>
                <a:off x="5190863" y="3528942"/>
                <a:ext cx="1078026" cy="404739"/>
                <a:chOff x="5190863" y="3528942"/>
                <a:chExt cx="1078026" cy="404739"/>
              </a:xfrm>
            </p:grpSpPr>
            <p:sp>
              <p:nvSpPr>
                <p:cNvPr id="1452" name="Google Shape;1452;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54" name="Google Shape;1454;p69"/>
          <p:cNvGrpSpPr/>
          <p:nvPr/>
        </p:nvGrpSpPr>
        <p:grpSpPr>
          <a:xfrm>
            <a:off x="724312" y="1581792"/>
            <a:ext cx="1086719" cy="879487"/>
            <a:chOff x="803162" y="1474292"/>
            <a:chExt cx="1086719" cy="879487"/>
          </a:xfrm>
        </p:grpSpPr>
        <p:grpSp>
          <p:nvGrpSpPr>
            <p:cNvPr id="1455" name="Google Shape;1455;p69"/>
            <p:cNvGrpSpPr/>
            <p:nvPr/>
          </p:nvGrpSpPr>
          <p:grpSpPr>
            <a:xfrm>
              <a:off x="803162" y="1625948"/>
              <a:ext cx="445856" cy="576579"/>
              <a:chOff x="803162" y="1625948"/>
              <a:chExt cx="445856" cy="576579"/>
            </a:xfrm>
          </p:grpSpPr>
          <p:sp>
            <p:nvSpPr>
              <p:cNvPr id="1456" name="Google Shape;1456;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69"/>
              <p:cNvGrpSpPr/>
              <p:nvPr/>
            </p:nvGrpSpPr>
            <p:grpSpPr>
              <a:xfrm>
                <a:off x="1056023" y="1625948"/>
                <a:ext cx="192995" cy="576579"/>
                <a:chOff x="1056023" y="1625948"/>
                <a:chExt cx="192995" cy="576579"/>
              </a:xfrm>
            </p:grpSpPr>
            <p:sp>
              <p:nvSpPr>
                <p:cNvPr id="1458" name="Google Shape;1458;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69"/>
            <p:cNvGrpSpPr/>
            <p:nvPr/>
          </p:nvGrpSpPr>
          <p:grpSpPr>
            <a:xfrm>
              <a:off x="1371406" y="1474292"/>
              <a:ext cx="518475" cy="879487"/>
              <a:chOff x="1398231" y="1474292"/>
              <a:chExt cx="518475" cy="879487"/>
            </a:xfrm>
          </p:grpSpPr>
          <p:grpSp>
            <p:nvGrpSpPr>
              <p:cNvPr id="1464" name="Google Shape;1464;p69"/>
              <p:cNvGrpSpPr/>
              <p:nvPr/>
            </p:nvGrpSpPr>
            <p:grpSpPr>
              <a:xfrm>
                <a:off x="1398231" y="1474292"/>
                <a:ext cx="518475" cy="341643"/>
                <a:chOff x="1398231" y="1474292"/>
                <a:chExt cx="518475" cy="341643"/>
              </a:xfrm>
            </p:grpSpPr>
            <p:sp>
              <p:nvSpPr>
                <p:cNvPr id="1465" name="Google Shape;1465;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69"/>
                <p:cNvGrpSpPr/>
                <p:nvPr/>
              </p:nvGrpSpPr>
              <p:grpSpPr>
                <a:xfrm>
                  <a:off x="1616453" y="1474292"/>
                  <a:ext cx="300253" cy="341643"/>
                  <a:chOff x="1616453" y="1475379"/>
                  <a:chExt cx="300253" cy="341643"/>
                </a:xfrm>
              </p:grpSpPr>
              <p:sp>
                <p:nvSpPr>
                  <p:cNvPr id="1467" name="Google Shape;1467;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69"/>
                  <p:cNvGrpSpPr/>
                  <p:nvPr/>
                </p:nvGrpSpPr>
                <p:grpSpPr>
                  <a:xfrm>
                    <a:off x="1839639" y="1475379"/>
                    <a:ext cx="77067" cy="341643"/>
                    <a:chOff x="1839639" y="1475379"/>
                    <a:chExt cx="77067" cy="341643"/>
                  </a:xfrm>
                </p:grpSpPr>
                <p:sp>
                  <p:nvSpPr>
                    <p:cNvPr id="1475" name="Google Shape;1475;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77" name="Google Shape;1477;p69"/>
              <p:cNvGrpSpPr/>
              <p:nvPr/>
            </p:nvGrpSpPr>
            <p:grpSpPr>
              <a:xfrm>
                <a:off x="1398451" y="2012951"/>
                <a:ext cx="518255" cy="340828"/>
                <a:chOff x="1398451" y="2012951"/>
                <a:chExt cx="518255" cy="340828"/>
              </a:xfrm>
            </p:grpSpPr>
            <p:sp>
              <p:nvSpPr>
                <p:cNvPr id="1478" name="Google Shape;1478;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69"/>
                <p:cNvGrpSpPr/>
                <p:nvPr/>
              </p:nvGrpSpPr>
              <p:grpSpPr>
                <a:xfrm>
                  <a:off x="1616453" y="2012951"/>
                  <a:ext cx="300253" cy="340828"/>
                  <a:chOff x="1616453" y="2013538"/>
                  <a:chExt cx="300253" cy="340828"/>
                </a:xfrm>
              </p:grpSpPr>
              <p:sp>
                <p:nvSpPr>
                  <p:cNvPr id="1480" name="Google Shape;1480;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69"/>
                  <p:cNvGrpSpPr/>
                  <p:nvPr/>
                </p:nvGrpSpPr>
                <p:grpSpPr>
                  <a:xfrm>
                    <a:off x="1839639" y="2013538"/>
                    <a:ext cx="77067" cy="340828"/>
                    <a:chOff x="1839639" y="2013538"/>
                    <a:chExt cx="77067" cy="340828"/>
                  </a:xfrm>
                </p:grpSpPr>
                <p:sp>
                  <p:nvSpPr>
                    <p:cNvPr id="1488" name="Google Shape;1488;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490" name="Google Shape;1490;p69"/>
          <p:cNvGrpSpPr/>
          <p:nvPr/>
        </p:nvGrpSpPr>
        <p:grpSpPr>
          <a:xfrm>
            <a:off x="721136" y="3712978"/>
            <a:ext cx="1368681" cy="682918"/>
            <a:chOff x="724986" y="3605478"/>
            <a:chExt cx="1368681" cy="682918"/>
          </a:xfrm>
        </p:grpSpPr>
        <p:grpSp>
          <p:nvGrpSpPr>
            <p:cNvPr id="1491" name="Google Shape;1491;p69"/>
            <p:cNvGrpSpPr/>
            <p:nvPr/>
          </p:nvGrpSpPr>
          <p:grpSpPr>
            <a:xfrm>
              <a:off x="1289102" y="3823629"/>
              <a:ext cx="240442" cy="250435"/>
              <a:chOff x="-165066" y="3843615"/>
              <a:chExt cx="221259" cy="230455"/>
            </a:xfrm>
          </p:grpSpPr>
          <p:sp>
            <p:nvSpPr>
              <p:cNvPr id="1492" name="Google Shape;1492;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69"/>
            <p:cNvGrpSpPr/>
            <p:nvPr/>
          </p:nvGrpSpPr>
          <p:grpSpPr>
            <a:xfrm>
              <a:off x="724986" y="3605478"/>
              <a:ext cx="1368681" cy="682918"/>
              <a:chOff x="724986" y="3605478"/>
              <a:chExt cx="1368681" cy="682918"/>
            </a:xfrm>
          </p:grpSpPr>
          <p:grpSp>
            <p:nvGrpSpPr>
              <p:cNvPr id="1513" name="Google Shape;1513;p69"/>
              <p:cNvGrpSpPr/>
              <p:nvPr/>
            </p:nvGrpSpPr>
            <p:grpSpPr>
              <a:xfrm>
                <a:off x="1498221" y="4047614"/>
                <a:ext cx="529172" cy="240783"/>
                <a:chOff x="1498221" y="4047614"/>
                <a:chExt cx="529172" cy="240783"/>
              </a:xfrm>
            </p:grpSpPr>
            <p:grpSp>
              <p:nvGrpSpPr>
                <p:cNvPr id="1514" name="Google Shape;1514;p69"/>
                <p:cNvGrpSpPr/>
                <p:nvPr/>
              </p:nvGrpSpPr>
              <p:grpSpPr>
                <a:xfrm>
                  <a:off x="1826655" y="4224370"/>
                  <a:ext cx="200738" cy="25631"/>
                  <a:chOff x="1826655" y="4224370"/>
                  <a:chExt cx="200738" cy="25631"/>
                </a:xfrm>
              </p:grpSpPr>
              <p:sp>
                <p:nvSpPr>
                  <p:cNvPr id="1515" name="Google Shape;1515;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69"/>
                <p:cNvGrpSpPr/>
                <p:nvPr/>
              </p:nvGrpSpPr>
              <p:grpSpPr>
                <a:xfrm>
                  <a:off x="1498221" y="4047614"/>
                  <a:ext cx="328444" cy="240783"/>
                  <a:chOff x="1498221" y="4047614"/>
                  <a:chExt cx="328444" cy="240783"/>
                </a:xfrm>
              </p:grpSpPr>
              <p:sp>
                <p:nvSpPr>
                  <p:cNvPr id="1518" name="Google Shape;1518;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69"/>
                  <p:cNvGrpSpPr/>
                  <p:nvPr/>
                </p:nvGrpSpPr>
                <p:grpSpPr>
                  <a:xfrm>
                    <a:off x="1498221" y="4047614"/>
                    <a:ext cx="150566" cy="190416"/>
                    <a:chOff x="1498221" y="4047614"/>
                    <a:chExt cx="150566" cy="190416"/>
                  </a:xfrm>
                </p:grpSpPr>
                <p:sp>
                  <p:nvSpPr>
                    <p:cNvPr id="1520" name="Google Shape;1520;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22" name="Google Shape;1522;p69"/>
              <p:cNvGrpSpPr/>
              <p:nvPr/>
            </p:nvGrpSpPr>
            <p:grpSpPr>
              <a:xfrm>
                <a:off x="1560718" y="3800594"/>
                <a:ext cx="532948" cy="302090"/>
                <a:chOff x="1560718" y="3800594"/>
                <a:chExt cx="532948" cy="302090"/>
              </a:xfrm>
            </p:grpSpPr>
            <p:grpSp>
              <p:nvGrpSpPr>
                <p:cNvPr id="1523" name="Google Shape;1523;p69"/>
                <p:cNvGrpSpPr/>
                <p:nvPr/>
              </p:nvGrpSpPr>
              <p:grpSpPr>
                <a:xfrm>
                  <a:off x="1912179" y="3827344"/>
                  <a:ext cx="181487" cy="25631"/>
                  <a:chOff x="1912179" y="3827344"/>
                  <a:chExt cx="181487" cy="25631"/>
                </a:xfrm>
              </p:grpSpPr>
              <p:sp>
                <p:nvSpPr>
                  <p:cNvPr id="1524" name="Google Shape;1524;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69"/>
                <p:cNvGrpSpPr/>
                <p:nvPr/>
              </p:nvGrpSpPr>
              <p:grpSpPr>
                <a:xfrm>
                  <a:off x="1912179" y="4044505"/>
                  <a:ext cx="181487" cy="25622"/>
                  <a:chOff x="1912179" y="4044506"/>
                  <a:chExt cx="181487" cy="25622"/>
                </a:xfrm>
              </p:grpSpPr>
              <p:sp>
                <p:nvSpPr>
                  <p:cNvPr id="1527" name="Google Shape;1527;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9"/>
                <p:cNvGrpSpPr/>
                <p:nvPr/>
              </p:nvGrpSpPr>
              <p:grpSpPr>
                <a:xfrm>
                  <a:off x="1560718" y="3800594"/>
                  <a:ext cx="351472" cy="302090"/>
                  <a:chOff x="1560718" y="3800594"/>
                  <a:chExt cx="351472" cy="302090"/>
                </a:xfrm>
              </p:grpSpPr>
              <p:grpSp>
                <p:nvGrpSpPr>
                  <p:cNvPr id="1530" name="Google Shape;1530;p69"/>
                  <p:cNvGrpSpPr/>
                  <p:nvPr/>
                </p:nvGrpSpPr>
                <p:grpSpPr>
                  <a:xfrm>
                    <a:off x="1560718" y="3842857"/>
                    <a:ext cx="173586" cy="217131"/>
                    <a:chOff x="1560718" y="3842857"/>
                    <a:chExt cx="173586" cy="217131"/>
                  </a:xfrm>
                </p:grpSpPr>
                <p:sp>
                  <p:nvSpPr>
                    <p:cNvPr id="1531" name="Google Shape;1531;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6" name="Google Shape;1536;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69"/>
              <p:cNvGrpSpPr/>
              <p:nvPr/>
            </p:nvGrpSpPr>
            <p:grpSpPr>
              <a:xfrm>
                <a:off x="785350" y="3605478"/>
                <a:ext cx="535311" cy="249245"/>
                <a:chOff x="785350" y="3605478"/>
                <a:chExt cx="535311" cy="249245"/>
              </a:xfrm>
            </p:grpSpPr>
            <p:grpSp>
              <p:nvGrpSpPr>
                <p:cNvPr id="1538" name="Google Shape;1538;p69"/>
                <p:cNvGrpSpPr/>
                <p:nvPr/>
              </p:nvGrpSpPr>
              <p:grpSpPr>
                <a:xfrm>
                  <a:off x="785350" y="3605478"/>
                  <a:ext cx="376191" cy="102736"/>
                  <a:chOff x="785350" y="3605478"/>
                  <a:chExt cx="376191" cy="102736"/>
                </a:xfrm>
              </p:grpSpPr>
              <p:sp>
                <p:nvSpPr>
                  <p:cNvPr id="1539" name="Google Shape;1539;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69"/>
                <p:cNvGrpSpPr/>
                <p:nvPr/>
              </p:nvGrpSpPr>
              <p:grpSpPr>
                <a:xfrm>
                  <a:off x="1161530" y="3655851"/>
                  <a:ext cx="159131" cy="198872"/>
                  <a:chOff x="1161530" y="3655851"/>
                  <a:chExt cx="159131" cy="198872"/>
                </a:xfrm>
              </p:grpSpPr>
              <p:sp>
                <p:nvSpPr>
                  <p:cNvPr id="1543" name="Google Shape;1543;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5" name="Google Shape;1545;p69"/>
              <p:cNvGrpSpPr/>
              <p:nvPr/>
            </p:nvGrpSpPr>
            <p:grpSpPr>
              <a:xfrm>
                <a:off x="785350" y="4047614"/>
                <a:ext cx="535311" cy="240783"/>
                <a:chOff x="785350" y="4047614"/>
                <a:chExt cx="535311" cy="240783"/>
              </a:xfrm>
            </p:grpSpPr>
            <p:grpSp>
              <p:nvGrpSpPr>
                <p:cNvPr id="1546" name="Google Shape;1546;p69"/>
                <p:cNvGrpSpPr/>
                <p:nvPr/>
              </p:nvGrpSpPr>
              <p:grpSpPr>
                <a:xfrm>
                  <a:off x="1161636" y="4047614"/>
                  <a:ext cx="159025" cy="190415"/>
                  <a:chOff x="1161636" y="4047614"/>
                  <a:chExt cx="159025" cy="190415"/>
                </a:xfrm>
              </p:grpSpPr>
              <p:sp>
                <p:nvSpPr>
                  <p:cNvPr id="1547" name="Google Shape;1547;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9"/>
                <p:cNvGrpSpPr/>
                <p:nvPr/>
              </p:nvGrpSpPr>
              <p:grpSpPr>
                <a:xfrm>
                  <a:off x="785350" y="4185661"/>
                  <a:ext cx="376191" cy="102736"/>
                  <a:chOff x="785350" y="4185661"/>
                  <a:chExt cx="376191" cy="102736"/>
                </a:xfrm>
              </p:grpSpPr>
              <p:sp>
                <p:nvSpPr>
                  <p:cNvPr id="1550" name="Google Shape;1550;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3" name="Google Shape;1553;p69"/>
              <p:cNvGrpSpPr/>
              <p:nvPr/>
            </p:nvGrpSpPr>
            <p:grpSpPr>
              <a:xfrm>
                <a:off x="1501054" y="3605478"/>
                <a:ext cx="526340" cy="249240"/>
                <a:chOff x="1501054" y="3605478"/>
                <a:chExt cx="526340" cy="249240"/>
              </a:xfrm>
            </p:grpSpPr>
            <p:grpSp>
              <p:nvGrpSpPr>
                <p:cNvPr id="1554" name="Google Shape;1554;p69"/>
                <p:cNvGrpSpPr/>
                <p:nvPr/>
              </p:nvGrpSpPr>
              <p:grpSpPr>
                <a:xfrm>
                  <a:off x="1834208" y="3643867"/>
                  <a:ext cx="193185" cy="25622"/>
                  <a:chOff x="1834208" y="3643867"/>
                  <a:chExt cx="193185" cy="25622"/>
                </a:xfrm>
              </p:grpSpPr>
              <p:sp>
                <p:nvSpPr>
                  <p:cNvPr id="1555" name="Google Shape;1555;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69"/>
                <p:cNvGrpSpPr/>
                <p:nvPr/>
              </p:nvGrpSpPr>
              <p:grpSpPr>
                <a:xfrm>
                  <a:off x="1501054" y="3605478"/>
                  <a:ext cx="333165" cy="249240"/>
                  <a:chOff x="1501054" y="3605478"/>
                  <a:chExt cx="333165" cy="249240"/>
                </a:xfrm>
              </p:grpSpPr>
              <p:sp>
                <p:nvSpPr>
                  <p:cNvPr id="1558" name="Google Shape;1558;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9" name="Google Shape;1559;p69"/>
                  <p:cNvGrpSpPr/>
                  <p:nvPr/>
                </p:nvGrpSpPr>
                <p:grpSpPr>
                  <a:xfrm>
                    <a:off x="1501054" y="3655851"/>
                    <a:ext cx="155286" cy="198867"/>
                    <a:chOff x="1501054" y="3655851"/>
                    <a:chExt cx="155286" cy="198867"/>
                  </a:xfrm>
                </p:grpSpPr>
                <p:sp>
                  <p:nvSpPr>
                    <p:cNvPr id="1560" name="Google Shape;1560;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62" name="Google Shape;1562;p69"/>
              <p:cNvGrpSpPr/>
              <p:nvPr/>
            </p:nvGrpSpPr>
            <p:grpSpPr>
              <a:xfrm>
                <a:off x="724986" y="3800594"/>
                <a:ext cx="532950" cy="302090"/>
                <a:chOff x="724986" y="3800594"/>
                <a:chExt cx="532950" cy="302090"/>
              </a:xfrm>
            </p:grpSpPr>
            <p:grpSp>
              <p:nvGrpSpPr>
                <p:cNvPr id="1563" name="Google Shape;1563;p69"/>
                <p:cNvGrpSpPr/>
                <p:nvPr/>
              </p:nvGrpSpPr>
              <p:grpSpPr>
                <a:xfrm>
                  <a:off x="724986" y="4044367"/>
                  <a:ext cx="181314" cy="25626"/>
                  <a:chOff x="724986" y="4044367"/>
                  <a:chExt cx="181314" cy="25626"/>
                </a:xfrm>
              </p:grpSpPr>
              <p:sp>
                <p:nvSpPr>
                  <p:cNvPr id="1564" name="Google Shape;1564;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69"/>
                <p:cNvGrpSpPr/>
                <p:nvPr/>
              </p:nvGrpSpPr>
              <p:grpSpPr>
                <a:xfrm>
                  <a:off x="906290" y="3800594"/>
                  <a:ext cx="351646" cy="302090"/>
                  <a:chOff x="906290" y="3800594"/>
                  <a:chExt cx="351646" cy="302090"/>
                </a:xfrm>
              </p:grpSpPr>
              <p:grpSp>
                <p:nvGrpSpPr>
                  <p:cNvPr id="1567" name="Google Shape;1567;p69"/>
                  <p:cNvGrpSpPr/>
                  <p:nvPr/>
                </p:nvGrpSpPr>
                <p:grpSpPr>
                  <a:xfrm>
                    <a:off x="1084172" y="3842857"/>
                    <a:ext cx="173764" cy="217131"/>
                    <a:chOff x="1084172" y="3842857"/>
                    <a:chExt cx="173764" cy="217131"/>
                  </a:xfrm>
                </p:grpSpPr>
                <p:grpSp>
                  <p:nvGrpSpPr>
                    <p:cNvPr id="1568" name="Google Shape;1568;p69"/>
                    <p:cNvGrpSpPr/>
                    <p:nvPr/>
                  </p:nvGrpSpPr>
                  <p:grpSpPr>
                    <a:xfrm>
                      <a:off x="1156862" y="3936509"/>
                      <a:ext cx="101073" cy="25622"/>
                      <a:chOff x="1156862" y="3936509"/>
                      <a:chExt cx="101073" cy="25622"/>
                    </a:xfrm>
                  </p:grpSpPr>
                  <p:sp>
                    <p:nvSpPr>
                      <p:cNvPr id="1569" name="Google Shape;1569;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69"/>
                <p:cNvGrpSpPr/>
                <p:nvPr/>
              </p:nvGrpSpPr>
              <p:grpSpPr>
                <a:xfrm>
                  <a:off x="724986" y="3830189"/>
                  <a:ext cx="189533" cy="25626"/>
                  <a:chOff x="724986" y="3830189"/>
                  <a:chExt cx="189533" cy="25626"/>
                </a:xfrm>
              </p:grpSpPr>
              <p:sp>
                <p:nvSpPr>
                  <p:cNvPr id="1575" name="Google Shape;1575;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577" name="Google Shape;1577;p69"/>
          <p:cNvGrpSpPr/>
          <p:nvPr/>
        </p:nvGrpSpPr>
        <p:grpSpPr>
          <a:xfrm>
            <a:off x="2249448" y="2563140"/>
            <a:ext cx="948701" cy="935378"/>
            <a:chOff x="2253298" y="2428317"/>
            <a:chExt cx="948701" cy="935378"/>
          </a:xfrm>
        </p:grpSpPr>
        <p:sp>
          <p:nvSpPr>
            <p:cNvPr id="1578" name="Google Shape;1578;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1" name="Google Shape;1611;p69"/>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grpSp>
        <p:nvGrpSpPr>
          <p:cNvPr id="1616" name="Google Shape;1616;p70"/>
          <p:cNvGrpSpPr/>
          <p:nvPr/>
        </p:nvGrpSpPr>
        <p:grpSpPr>
          <a:xfrm>
            <a:off x="3353582" y="1145627"/>
            <a:ext cx="2363393" cy="1017867"/>
            <a:chOff x="3292400" y="1219146"/>
            <a:chExt cx="2615240" cy="1110239"/>
          </a:xfrm>
        </p:grpSpPr>
        <p:sp>
          <p:nvSpPr>
            <p:cNvPr id="1617" name="Google Shape;1617;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1618" name="Google Shape;1618;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19" name="Google Shape;1619;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JANUARY</a:t>
              </a:r>
              <a:endParaRPr sz="200">
                <a:solidFill>
                  <a:srgbClr val="FFFFFF"/>
                </a:solidFill>
              </a:endParaRPr>
            </a:p>
          </p:txBody>
        </p:sp>
        <p:sp>
          <p:nvSpPr>
            <p:cNvPr id="1620" name="Google Shape;1620;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FEBRUARY</a:t>
              </a:r>
              <a:endParaRPr sz="200">
                <a:solidFill>
                  <a:srgbClr val="FFFFFF"/>
                </a:solidFill>
              </a:endParaRPr>
            </a:p>
          </p:txBody>
        </p:sp>
        <p:sp>
          <p:nvSpPr>
            <p:cNvPr id="1621" name="Google Shape;1621;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MARCH</a:t>
              </a:r>
              <a:endParaRPr sz="200">
                <a:solidFill>
                  <a:srgbClr val="FFFFFF"/>
                </a:solidFill>
              </a:endParaRPr>
            </a:p>
          </p:txBody>
        </p:sp>
        <p:sp>
          <p:nvSpPr>
            <p:cNvPr id="1622" name="Google Shape;1622;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APRIL</a:t>
              </a:r>
              <a:endParaRPr sz="200">
                <a:solidFill>
                  <a:srgbClr val="FFFFFF"/>
                </a:solidFill>
              </a:endParaRPr>
            </a:p>
          </p:txBody>
        </p:sp>
        <p:sp>
          <p:nvSpPr>
            <p:cNvPr id="1623" name="Google Shape;1623;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MAY</a:t>
              </a:r>
              <a:endParaRPr sz="200">
                <a:solidFill>
                  <a:srgbClr val="FFFFFF"/>
                </a:solidFill>
              </a:endParaRPr>
            </a:p>
          </p:txBody>
        </p:sp>
        <p:sp>
          <p:nvSpPr>
            <p:cNvPr id="1624" name="Google Shape;1624;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GB" sz="200">
                  <a:solidFill>
                    <a:srgbClr val="FFFFFF"/>
                  </a:solidFill>
                </a:rPr>
                <a:t>JUNE</a:t>
              </a:r>
              <a:endParaRPr sz="200">
                <a:solidFill>
                  <a:srgbClr val="FFFFFF"/>
                </a:solidFill>
              </a:endParaRPr>
            </a:p>
          </p:txBody>
        </p:sp>
        <p:sp>
          <p:nvSpPr>
            <p:cNvPr id="1625" name="Google Shape;1625;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GB" sz="200">
                  <a:solidFill>
                    <a:srgbClr val="FFFFFF"/>
                  </a:solidFill>
                </a:rPr>
                <a:t>PHASE 1</a:t>
              </a:r>
              <a:endParaRPr sz="200">
                <a:solidFill>
                  <a:srgbClr val="FFFFFF"/>
                </a:solidFill>
              </a:endParaRPr>
            </a:p>
          </p:txBody>
        </p:sp>
        <p:sp>
          <p:nvSpPr>
            <p:cNvPr id="1626" name="Google Shape;1626;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GB" sz="200">
                  <a:solidFill>
                    <a:srgbClr val="FFFFFF"/>
                  </a:solidFill>
                </a:rPr>
                <a:t>PHASE 2</a:t>
              </a:r>
              <a:endParaRPr sz="200">
                <a:solidFill>
                  <a:srgbClr val="FFFFFF"/>
                </a:solidFill>
              </a:endParaRPr>
            </a:p>
          </p:txBody>
        </p:sp>
        <p:sp>
          <p:nvSpPr>
            <p:cNvPr id="1627" name="Google Shape;1627;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1628" name="Google Shape;1628;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GB" sz="200">
                  <a:solidFill>
                    <a:srgbClr val="FFFFFF"/>
                  </a:solidFill>
                </a:rPr>
                <a:t>Task 2</a:t>
              </a:r>
              <a:endParaRPr sz="200">
                <a:solidFill>
                  <a:srgbClr val="FFFFFF"/>
                </a:solidFill>
              </a:endParaRPr>
            </a:p>
          </p:txBody>
        </p:sp>
        <p:sp>
          <p:nvSpPr>
            <p:cNvPr id="1629" name="Google Shape;1629;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1630" name="Google Shape;1630;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GB" sz="200">
                  <a:solidFill>
                    <a:srgbClr val="FFFFFF"/>
                  </a:solidFill>
                </a:rPr>
                <a:t>Task 2</a:t>
              </a:r>
              <a:endParaRPr sz="200">
                <a:solidFill>
                  <a:srgbClr val="FFFFFF"/>
                </a:solidFill>
              </a:endParaRPr>
            </a:p>
          </p:txBody>
        </p:sp>
        <p:grpSp>
          <p:nvGrpSpPr>
            <p:cNvPr id="1631" name="Google Shape;1631;p70"/>
            <p:cNvGrpSpPr/>
            <p:nvPr/>
          </p:nvGrpSpPr>
          <p:grpSpPr>
            <a:xfrm>
              <a:off x="3748438" y="1378608"/>
              <a:ext cx="2159202" cy="903971"/>
              <a:chOff x="1683525" y="2179850"/>
              <a:chExt cx="4519050" cy="2134525"/>
            </a:xfrm>
          </p:grpSpPr>
          <p:sp>
            <p:nvSpPr>
              <p:cNvPr id="1632" name="Google Shape;1632;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3" name="Google Shape;1633;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4" name="Google Shape;1634;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5" name="Google Shape;1635;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6" name="Google Shape;1636;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7" name="Google Shape;1637;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8" name="Google Shape;1638;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39" name="Google Shape;1639;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40" name="Google Shape;1640;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41" name="Google Shape;1641;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42" name="Google Shape;1642;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643" name="Google Shape;1643;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1644" name="Google Shape;1644;p70"/>
          <p:cNvGraphicFramePr/>
          <p:nvPr/>
        </p:nvGraphicFramePr>
        <p:xfrm>
          <a:off x="5949675" y="2323100"/>
          <a:ext cx="3000000" cy="3000000"/>
        </p:xfrm>
        <a:graphic>
          <a:graphicData uri="http://schemas.openxmlformats.org/drawingml/2006/table">
            <a:tbl>
              <a:tblPr>
                <a:noFill/>
                <a:tableStyleId>{8E053F34-5C64-4EA6-B643-6A51DE8EB78A}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1645" name="Google Shape;1645;p70"/>
          <p:cNvGrpSpPr/>
          <p:nvPr/>
        </p:nvGrpSpPr>
        <p:grpSpPr>
          <a:xfrm>
            <a:off x="5926924" y="3381697"/>
            <a:ext cx="2519825" cy="1001454"/>
            <a:chOff x="1906114" y="789980"/>
            <a:chExt cx="1487676" cy="606868"/>
          </a:xfrm>
        </p:grpSpPr>
        <p:cxnSp>
          <p:nvCxnSpPr>
            <p:cNvPr id="1646" name="Google Shape;1646;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647" name="Google Shape;1647;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648" name="Google Shape;1648;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1649" name="Google Shape;1649;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300">
                  <a:solidFill>
                    <a:srgbClr val="E3E9ED"/>
                  </a:solidFill>
                </a:rPr>
                <a:t>JANUARY</a:t>
              </a:r>
              <a:endParaRPr sz="300">
                <a:solidFill>
                  <a:srgbClr val="E3E9ED"/>
                </a:solidFill>
              </a:endParaRPr>
            </a:p>
          </p:txBody>
        </p:sp>
        <p:sp>
          <p:nvSpPr>
            <p:cNvPr id="1650" name="Google Shape;1650;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300">
                  <a:solidFill>
                    <a:srgbClr val="E3E9ED"/>
                  </a:solidFill>
                </a:rPr>
                <a:t>FEBRUARY</a:t>
              </a:r>
              <a:endParaRPr sz="300">
                <a:solidFill>
                  <a:srgbClr val="E3E9ED"/>
                </a:solidFill>
              </a:endParaRPr>
            </a:p>
          </p:txBody>
        </p:sp>
        <p:sp>
          <p:nvSpPr>
            <p:cNvPr id="1651" name="Google Shape;1651;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300">
                  <a:solidFill>
                    <a:srgbClr val="E3E9ED"/>
                  </a:solidFill>
                </a:rPr>
                <a:t>MARCH</a:t>
              </a:r>
              <a:endParaRPr sz="300">
                <a:solidFill>
                  <a:srgbClr val="E3E9ED"/>
                </a:solidFill>
              </a:endParaRPr>
            </a:p>
          </p:txBody>
        </p:sp>
        <p:sp>
          <p:nvSpPr>
            <p:cNvPr id="1652" name="Google Shape;1652;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300">
                  <a:solidFill>
                    <a:srgbClr val="E3E9ED"/>
                  </a:solidFill>
                </a:rPr>
                <a:t>APRIL</a:t>
              </a:r>
              <a:endParaRPr sz="300">
                <a:solidFill>
                  <a:srgbClr val="E3E9ED"/>
                </a:solidFill>
              </a:endParaRPr>
            </a:p>
          </p:txBody>
        </p:sp>
        <p:sp>
          <p:nvSpPr>
            <p:cNvPr id="1653" name="Google Shape;1653;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GB" sz="300">
                  <a:solidFill>
                    <a:srgbClr val="E3E9ED"/>
                  </a:solidFill>
                </a:rPr>
                <a:t>PHASE 1</a:t>
              </a:r>
              <a:endParaRPr sz="300">
                <a:solidFill>
                  <a:srgbClr val="E3E9ED"/>
                </a:solidFill>
              </a:endParaRPr>
            </a:p>
          </p:txBody>
        </p:sp>
        <p:sp>
          <p:nvSpPr>
            <p:cNvPr id="1660" name="Google Shape;1660;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300">
                  <a:solidFill>
                    <a:srgbClr val="E3E9ED"/>
                  </a:solidFill>
                </a:rPr>
                <a:t>Task 1</a:t>
              </a:r>
              <a:endParaRPr sz="300">
                <a:solidFill>
                  <a:srgbClr val="E3E9ED"/>
                </a:solidFill>
              </a:endParaRPr>
            </a:p>
          </p:txBody>
        </p:sp>
        <p:sp>
          <p:nvSpPr>
            <p:cNvPr id="1661" name="Google Shape;1661;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300">
                  <a:solidFill>
                    <a:srgbClr val="E3E9ED"/>
                  </a:solidFill>
                </a:rPr>
                <a:t>Task 2</a:t>
              </a:r>
              <a:endParaRPr sz="300">
                <a:solidFill>
                  <a:srgbClr val="E3E9ED"/>
                </a:solidFill>
              </a:endParaRPr>
            </a:p>
          </p:txBody>
        </p:sp>
        <p:sp>
          <p:nvSpPr>
            <p:cNvPr id="1662" name="Google Shape;1662;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70"/>
          <p:cNvGrpSpPr/>
          <p:nvPr/>
        </p:nvGrpSpPr>
        <p:grpSpPr>
          <a:xfrm>
            <a:off x="726399" y="1190655"/>
            <a:ext cx="2394370" cy="976502"/>
            <a:chOff x="749309" y="1112739"/>
            <a:chExt cx="2371603" cy="976502"/>
          </a:xfrm>
        </p:grpSpPr>
        <p:sp>
          <p:nvSpPr>
            <p:cNvPr id="1664" name="Google Shape;1664;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696" name="Google Shape;1696;p70"/>
          <p:cNvGraphicFramePr/>
          <p:nvPr/>
        </p:nvGraphicFramePr>
        <p:xfrm>
          <a:off x="5949700" y="1188950"/>
          <a:ext cx="3000000" cy="3000000"/>
        </p:xfrm>
        <a:graphic>
          <a:graphicData uri="http://schemas.openxmlformats.org/drawingml/2006/table">
            <a:tbl>
              <a:tblPr>
                <a:noFill/>
                <a:tableStyleId>{8E053F34-5C64-4EA6-B643-6A51DE8EB78A}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1697" name="Google Shape;1697;p70"/>
          <p:cNvGraphicFramePr/>
          <p:nvPr/>
        </p:nvGraphicFramePr>
        <p:xfrm>
          <a:off x="3356413" y="2323100"/>
          <a:ext cx="3000000" cy="3000000"/>
        </p:xfrm>
        <a:graphic>
          <a:graphicData uri="http://schemas.openxmlformats.org/drawingml/2006/table">
            <a:tbl>
              <a:tblPr>
                <a:noFill/>
                <a:tableStyleId>{8E053F34-5C64-4EA6-B643-6A51DE8EB78A}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1698" name="Google Shape;1698;p70"/>
          <p:cNvGrpSpPr/>
          <p:nvPr/>
        </p:nvGrpSpPr>
        <p:grpSpPr>
          <a:xfrm>
            <a:off x="4100342" y="2709743"/>
            <a:ext cx="1517436" cy="74460"/>
            <a:chOff x="3980086" y="2804397"/>
            <a:chExt cx="1227600" cy="66900"/>
          </a:xfrm>
        </p:grpSpPr>
        <p:sp>
          <p:nvSpPr>
            <p:cNvPr id="1699" name="Google Shape;1699;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70"/>
          <p:cNvGrpSpPr/>
          <p:nvPr/>
        </p:nvGrpSpPr>
        <p:grpSpPr>
          <a:xfrm>
            <a:off x="4725406" y="3002330"/>
            <a:ext cx="892956" cy="74460"/>
            <a:chOff x="3980086" y="2804397"/>
            <a:chExt cx="1227600" cy="66900"/>
          </a:xfrm>
        </p:grpSpPr>
        <p:sp>
          <p:nvSpPr>
            <p:cNvPr id="1702" name="Google Shape;1702;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70"/>
          <p:cNvGrpSpPr/>
          <p:nvPr/>
        </p:nvGrpSpPr>
        <p:grpSpPr>
          <a:xfrm>
            <a:off x="3358498" y="3361213"/>
            <a:ext cx="2363244" cy="1005943"/>
            <a:chOff x="3358415" y="3361302"/>
            <a:chExt cx="2363244" cy="1024695"/>
          </a:xfrm>
        </p:grpSpPr>
        <p:grpSp>
          <p:nvGrpSpPr>
            <p:cNvPr id="1705" name="Google Shape;1705;p70"/>
            <p:cNvGrpSpPr/>
            <p:nvPr/>
          </p:nvGrpSpPr>
          <p:grpSpPr>
            <a:xfrm>
              <a:off x="3358415" y="3361302"/>
              <a:ext cx="441300" cy="1024695"/>
              <a:chOff x="3358415" y="3361302"/>
              <a:chExt cx="441300" cy="1024695"/>
            </a:xfrm>
          </p:grpSpPr>
          <p:sp>
            <p:nvSpPr>
              <p:cNvPr id="1706" name="Google Shape;1706;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70"/>
            <p:cNvGrpSpPr/>
            <p:nvPr/>
          </p:nvGrpSpPr>
          <p:grpSpPr>
            <a:xfrm>
              <a:off x="3838901" y="3361302"/>
              <a:ext cx="441300" cy="1024695"/>
              <a:chOff x="3838901" y="3361302"/>
              <a:chExt cx="441300" cy="1024695"/>
            </a:xfrm>
          </p:grpSpPr>
          <p:sp>
            <p:nvSpPr>
              <p:cNvPr id="1713" name="Google Shape;1713;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0"/>
            <p:cNvGrpSpPr/>
            <p:nvPr/>
          </p:nvGrpSpPr>
          <p:grpSpPr>
            <a:xfrm>
              <a:off x="4319387" y="3361302"/>
              <a:ext cx="441300" cy="1024695"/>
              <a:chOff x="4319387" y="3361302"/>
              <a:chExt cx="441300" cy="1024695"/>
            </a:xfrm>
          </p:grpSpPr>
          <p:sp>
            <p:nvSpPr>
              <p:cNvPr id="1720" name="Google Shape;1720;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0"/>
            <p:cNvGrpSpPr/>
            <p:nvPr/>
          </p:nvGrpSpPr>
          <p:grpSpPr>
            <a:xfrm>
              <a:off x="4799873" y="3361302"/>
              <a:ext cx="441300" cy="1024695"/>
              <a:chOff x="4799873" y="3361302"/>
              <a:chExt cx="441300" cy="1024695"/>
            </a:xfrm>
          </p:grpSpPr>
          <p:sp>
            <p:nvSpPr>
              <p:cNvPr id="1727" name="Google Shape;1727;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70"/>
            <p:cNvGrpSpPr/>
            <p:nvPr/>
          </p:nvGrpSpPr>
          <p:grpSpPr>
            <a:xfrm>
              <a:off x="5280360" y="3361302"/>
              <a:ext cx="441300" cy="1024695"/>
              <a:chOff x="5280360" y="3361302"/>
              <a:chExt cx="441300" cy="1024695"/>
            </a:xfrm>
          </p:grpSpPr>
          <p:sp>
            <p:nvSpPr>
              <p:cNvPr id="1734" name="Google Shape;1734;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740" name="Google Shape;1740;p70"/>
          <p:cNvGraphicFramePr/>
          <p:nvPr/>
        </p:nvGraphicFramePr>
        <p:xfrm>
          <a:off x="724925" y="2323100"/>
          <a:ext cx="3000000" cy="3000000"/>
        </p:xfrm>
        <a:graphic>
          <a:graphicData uri="http://schemas.openxmlformats.org/drawingml/2006/table">
            <a:tbl>
              <a:tblPr>
                <a:noFill/>
                <a:tableStyleId>{8E053F34-5C64-4EA6-B643-6A51DE8EB78A}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1741" name="Google Shape;1741;p70"/>
          <p:cNvGrpSpPr/>
          <p:nvPr/>
        </p:nvGrpSpPr>
        <p:grpSpPr>
          <a:xfrm>
            <a:off x="726450" y="3372825"/>
            <a:ext cx="2403614" cy="1005900"/>
            <a:chOff x="726450" y="3372825"/>
            <a:chExt cx="2403614" cy="1005900"/>
          </a:xfrm>
        </p:grpSpPr>
        <p:grpSp>
          <p:nvGrpSpPr>
            <p:cNvPr id="1742" name="Google Shape;1742;p70"/>
            <p:cNvGrpSpPr/>
            <p:nvPr/>
          </p:nvGrpSpPr>
          <p:grpSpPr>
            <a:xfrm>
              <a:off x="726450" y="3696000"/>
              <a:ext cx="2403614" cy="500898"/>
              <a:chOff x="726450" y="3696000"/>
              <a:chExt cx="2403614" cy="500898"/>
            </a:xfrm>
          </p:grpSpPr>
          <p:sp>
            <p:nvSpPr>
              <p:cNvPr id="1743" name="Google Shape;1743;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44" name="Google Shape;1744;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745" name="Google Shape;1745;p70"/>
            <p:cNvGrpSpPr/>
            <p:nvPr/>
          </p:nvGrpSpPr>
          <p:grpSpPr>
            <a:xfrm>
              <a:off x="1348050" y="3372825"/>
              <a:ext cx="1720425" cy="1005900"/>
              <a:chOff x="1348050" y="3372825"/>
              <a:chExt cx="1720425" cy="1005900"/>
            </a:xfrm>
          </p:grpSpPr>
          <p:sp>
            <p:nvSpPr>
              <p:cNvPr id="1746" name="Google Shape;1746;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47" name="Google Shape;1747;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48" name="Google Shape;1748;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49" name="Google Shape;1749;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50" name="Google Shape;1750;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751" name="Google Shape;1751;p70"/>
            <p:cNvGrpSpPr/>
            <p:nvPr/>
          </p:nvGrpSpPr>
          <p:grpSpPr>
            <a:xfrm>
              <a:off x="1455707" y="3731058"/>
              <a:ext cx="1491150" cy="417657"/>
              <a:chOff x="1455707" y="3731058"/>
              <a:chExt cx="1491150" cy="417657"/>
            </a:xfrm>
          </p:grpSpPr>
          <p:grpSp>
            <p:nvGrpSpPr>
              <p:cNvPr id="1752" name="Google Shape;1752;p70"/>
              <p:cNvGrpSpPr/>
              <p:nvPr/>
            </p:nvGrpSpPr>
            <p:grpSpPr>
              <a:xfrm>
                <a:off x="1472938" y="3745828"/>
                <a:ext cx="72126" cy="53788"/>
                <a:chOff x="1472938" y="3745828"/>
                <a:chExt cx="72126" cy="53788"/>
              </a:xfrm>
            </p:grpSpPr>
            <p:sp>
              <p:nvSpPr>
                <p:cNvPr id="1753" name="Google Shape;1753;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70"/>
              <p:cNvGrpSpPr/>
              <p:nvPr/>
            </p:nvGrpSpPr>
            <p:grpSpPr>
              <a:xfrm>
                <a:off x="1819181" y="4089633"/>
                <a:ext cx="72126" cy="53788"/>
                <a:chOff x="1819181" y="4089633"/>
                <a:chExt cx="72126" cy="53788"/>
              </a:xfrm>
            </p:grpSpPr>
            <p:sp>
              <p:nvSpPr>
                <p:cNvPr id="1756" name="Google Shape;1756;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70"/>
              <p:cNvGrpSpPr/>
              <p:nvPr/>
            </p:nvGrpSpPr>
            <p:grpSpPr>
              <a:xfrm>
                <a:off x="1455707" y="4084171"/>
                <a:ext cx="64321" cy="64544"/>
                <a:chOff x="1455707" y="4084171"/>
                <a:chExt cx="64321" cy="64544"/>
              </a:xfrm>
            </p:grpSpPr>
            <p:sp>
              <p:nvSpPr>
                <p:cNvPr id="1759" name="Google Shape;1759;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70"/>
              <p:cNvGrpSpPr/>
              <p:nvPr/>
            </p:nvGrpSpPr>
            <p:grpSpPr>
              <a:xfrm>
                <a:off x="1818610" y="3731058"/>
                <a:ext cx="64321" cy="64544"/>
                <a:chOff x="1818610" y="3731058"/>
                <a:chExt cx="64321" cy="64544"/>
              </a:xfrm>
            </p:grpSpPr>
            <p:sp>
              <p:nvSpPr>
                <p:cNvPr id="1762" name="Google Shape;1762;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70"/>
              <p:cNvGrpSpPr/>
              <p:nvPr/>
            </p:nvGrpSpPr>
            <p:grpSpPr>
              <a:xfrm>
                <a:off x="2172491" y="4089633"/>
                <a:ext cx="72126" cy="53788"/>
                <a:chOff x="2172491" y="4089633"/>
                <a:chExt cx="72126" cy="53788"/>
              </a:xfrm>
            </p:grpSpPr>
            <p:sp>
              <p:nvSpPr>
                <p:cNvPr id="1765" name="Google Shape;1765;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70"/>
              <p:cNvGrpSpPr/>
              <p:nvPr/>
            </p:nvGrpSpPr>
            <p:grpSpPr>
              <a:xfrm>
                <a:off x="2171920" y="3731058"/>
                <a:ext cx="64321" cy="64544"/>
                <a:chOff x="2171920" y="3731058"/>
                <a:chExt cx="64321" cy="64544"/>
              </a:xfrm>
            </p:grpSpPr>
            <p:sp>
              <p:nvSpPr>
                <p:cNvPr id="1768" name="Google Shape;1768;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70"/>
              <p:cNvGrpSpPr/>
              <p:nvPr/>
            </p:nvGrpSpPr>
            <p:grpSpPr>
              <a:xfrm>
                <a:off x="2874730" y="3745828"/>
                <a:ext cx="72126" cy="53788"/>
                <a:chOff x="2874730" y="3745828"/>
                <a:chExt cx="72126" cy="53788"/>
              </a:xfrm>
            </p:grpSpPr>
            <p:sp>
              <p:nvSpPr>
                <p:cNvPr id="1771" name="Google Shape;1771;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70"/>
              <p:cNvGrpSpPr/>
              <p:nvPr/>
            </p:nvGrpSpPr>
            <p:grpSpPr>
              <a:xfrm>
                <a:off x="2878589" y="4081481"/>
                <a:ext cx="64321" cy="64544"/>
                <a:chOff x="2878589" y="4081481"/>
                <a:chExt cx="64321" cy="64544"/>
              </a:xfrm>
            </p:grpSpPr>
            <p:sp>
              <p:nvSpPr>
                <p:cNvPr id="1774" name="Google Shape;1774;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70"/>
              <p:cNvGrpSpPr/>
              <p:nvPr/>
            </p:nvGrpSpPr>
            <p:grpSpPr>
              <a:xfrm>
                <a:off x="2525796" y="4089633"/>
                <a:ext cx="72126" cy="53788"/>
                <a:chOff x="2525796" y="4089633"/>
                <a:chExt cx="72126" cy="53788"/>
              </a:xfrm>
            </p:grpSpPr>
            <p:sp>
              <p:nvSpPr>
                <p:cNvPr id="1777" name="Google Shape;1777;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70"/>
              <p:cNvGrpSpPr/>
              <p:nvPr/>
            </p:nvGrpSpPr>
            <p:grpSpPr>
              <a:xfrm>
                <a:off x="2525225" y="3731058"/>
                <a:ext cx="64321" cy="64544"/>
                <a:chOff x="2525225" y="3731058"/>
                <a:chExt cx="64321" cy="64544"/>
              </a:xfrm>
            </p:grpSpPr>
            <p:sp>
              <p:nvSpPr>
                <p:cNvPr id="1780" name="Google Shape;1780;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82" name="Google Shape;1782;p70"/>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grpSp>
        <p:nvGrpSpPr>
          <p:cNvPr id="1787" name="Google Shape;1787;p71"/>
          <p:cNvGrpSpPr/>
          <p:nvPr/>
        </p:nvGrpSpPr>
        <p:grpSpPr>
          <a:xfrm>
            <a:off x="716991" y="1010131"/>
            <a:ext cx="845921" cy="690752"/>
            <a:chOff x="732428" y="1198513"/>
            <a:chExt cx="845921" cy="690752"/>
          </a:xfrm>
        </p:grpSpPr>
        <p:grpSp>
          <p:nvGrpSpPr>
            <p:cNvPr id="1788" name="Google Shape;1788;p71"/>
            <p:cNvGrpSpPr/>
            <p:nvPr/>
          </p:nvGrpSpPr>
          <p:grpSpPr>
            <a:xfrm>
              <a:off x="823030" y="1198513"/>
              <a:ext cx="755319" cy="690752"/>
              <a:chOff x="823030" y="1198513"/>
              <a:chExt cx="755319" cy="690752"/>
            </a:xfrm>
          </p:grpSpPr>
          <p:sp>
            <p:nvSpPr>
              <p:cNvPr id="1789" name="Google Shape;1789;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71"/>
            <p:cNvGrpSpPr/>
            <p:nvPr/>
          </p:nvGrpSpPr>
          <p:grpSpPr>
            <a:xfrm>
              <a:off x="732428" y="1239937"/>
              <a:ext cx="739912" cy="607886"/>
              <a:chOff x="732428" y="1239937"/>
              <a:chExt cx="739912" cy="607886"/>
            </a:xfrm>
          </p:grpSpPr>
          <p:sp>
            <p:nvSpPr>
              <p:cNvPr id="1792" name="Google Shape;1792;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71"/>
            <p:cNvGrpSpPr/>
            <p:nvPr/>
          </p:nvGrpSpPr>
          <p:grpSpPr>
            <a:xfrm>
              <a:off x="732428" y="1277018"/>
              <a:ext cx="702832" cy="533758"/>
              <a:chOff x="732428" y="1277018"/>
              <a:chExt cx="702832" cy="533758"/>
            </a:xfrm>
          </p:grpSpPr>
          <p:sp>
            <p:nvSpPr>
              <p:cNvPr id="1795" name="Google Shape;1795;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71"/>
            <p:cNvGrpSpPr/>
            <p:nvPr/>
          </p:nvGrpSpPr>
          <p:grpSpPr>
            <a:xfrm>
              <a:off x="931170" y="1306653"/>
              <a:ext cx="647179" cy="474455"/>
              <a:chOff x="931170" y="1306653"/>
              <a:chExt cx="647179" cy="474455"/>
            </a:xfrm>
          </p:grpSpPr>
          <p:sp>
            <p:nvSpPr>
              <p:cNvPr id="1798" name="Google Shape;1798;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1"/>
          <p:cNvGrpSpPr/>
          <p:nvPr/>
        </p:nvGrpSpPr>
        <p:grpSpPr>
          <a:xfrm>
            <a:off x="3948600" y="1010138"/>
            <a:ext cx="634656" cy="699982"/>
            <a:chOff x="5985650" y="2860025"/>
            <a:chExt cx="1396075" cy="1539775"/>
          </a:xfrm>
        </p:grpSpPr>
        <p:sp>
          <p:nvSpPr>
            <p:cNvPr id="1802" name="Google Shape;1802;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71"/>
          <p:cNvGrpSpPr/>
          <p:nvPr/>
        </p:nvGrpSpPr>
        <p:grpSpPr>
          <a:xfrm>
            <a:off x="4704250" y="1010131"/>
            <a:ext cx="725845" cy="699975"/>
            <a:chOff x="4249973" y="1201875"/>
            <a:chExt cx="1958568" cy="1888762"/>
          </a:xfrm>
        </p:grpSpPr>
        <p:sp>
          <p:nvSpPr>
            <p:cNvPr id="1835" name="Google Shape;1835;p71"/>
            <p:cNvSpPr/>
            <p:nvPr/>
          </p:nvSpPr>
          <p:spPr>
            <a:xfrm>
              <a:off x="4468527" y="1411932"/>
              <a:ext cx="1528500" cy="1452600"/>
            </a:xfrm>
            <a:prstGeom prst="pentagon">
              <a:avLst>
                <a:gd fmla="val 105146" name="hf"/>
                <a:gd fmla="val 110557" name="vf"/>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71"/>
            <p:cNvGrpSpPr/>
            <p:nvPr/>
          </p:nvGrpSpPr>
          <p:grpSpPr>
            <a:xfrm>
              <a:off x="5853086" y="1789142"/>
              <a:ext cx="355454" cy="1048099"/>
              <a:chOff x="5576108" y="2016725"/>
              <a:chExt cx="565200" cy="1666560"/>
            </a:xfrm>
          </p:grpSpPr>
          <p:sp>
            <p:nvSpPr>
              <p:cNvPr id="1837" name="Google Shape;1837;p71"/>
              <p:cNvSpPr/>
              <p:nvPr/>
            </p:nvSpPr>
            <p:spPr>
              <a:xfrm>
                <a:off x="5576108" y="2016725"/>
                <a:ext cx="565200" cy="5655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838" name="Google Shape;1838;p71"/>
              <p:cNvSpPr/>
              <p:nvPr/>
            </p:nvSpPr>
            <p:spPr>
              <a:xfrm rot="6479001">
                <a:off x="5275897" y="3050667"/>
                <a:ext cx="1119386" cy="152834"/>
              </a:xfrm>
              <a:prstGeom prst="rightArrow">
                <a:avLst>
                  <a:gd fmla="val 25514" name="adj1"/>
                  <a:gd fmla="val 64322"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71"/>
            <p:cNvGrpSpPr/>
            <p:nvPr/>
          </p:nvGrpSpPr>
          <p:grpSpPr>
            <a:xfrm>
              <a:off x="4869455" y="2691676"/>
              <a:ext cx="1013897" cy="398961"/>
              <a:chOff x="4012057" y="3451825"/>
              <a:chExt cx="1612175" cy="634379"/>
            </a:xfrm>
          </p:grpSpPr>
          <p:sp>
            <p:nvSpPr>
              <p:cNvPr id="1840" name="Google Shape;1840;p71"/>
              <p:cNvSpPr/>
              <p:nvPr/>
            </p:nvSpPr>
            <p:spPr>
              <a:xfrm>
                <a:off x="5059033" y="3451825"/>
                <a:ext cx="565200" cy="5655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841" name="Google Shape;1841;p71"/>
              <p:cNvSpPr/>
              <p:nvPr/>
            </p:nvSpPr>
            <p:spPr>
              <a:xfrm rot="10799079">
                <a:off x="4012507" y="3933353"/>
                <a:ext cx="1119600" cy="152703"/>
              </a:xfrm>
              <a:prstGeom prst="rightArrow">
                <a:avLst>
                  <a:gd fmla="val 25514" name="adj1"/>
                  <a:gd fmla="val 64322"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71"/>
            <p:cNvGrpSpPr/>
            <p:nvPr/>
          </p:nvGrpSpPr>
          <p:grpSpPr>
            <a:xfrm>
              <a:off x="4276937" y="2155961"/>
              <a:ext cx="651965" cy="891358"/>
              <a:chOff x="3069908" y="2599997"/>
              <a:chExt cx="1036675" cy="1417328"/>
            </a:xfrm>
          </p:grpSpPr>
          <p:sp>
            <p:nvSpPr>
              <p:cNvPr id="1843" name="Google Shape;1843;p71"/>
              <p:cNvSpPr/>
              <p:nvPr/>
            </p:nvSpPr>
            <p:spPr>
              <a:xfrm>
                <a:off x="3541383" y="3451825"/>
                <a:ext cx="565200" cy="5655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844" name="Google Shape;1844;p71"/>
              <p:cNvSpPr/>
              <p:nvPr/>
            </p:nvSpPr>
            <p:spPr>
              <a:xfrm rot="-6478717">
                <a:off x="2755922" y="3079191"/>
                <a:ext cx="1119672" cy="153413"/>
              </a:xfrm>
              <a:prstGeom prst="rightArrow">
                <a:avLst>
                  <a:gd fmla="val 25514" name="adj1"/>
                  <a:gd fmla="val 64322"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71"/>
            <p:cNvGrpSpPr/>
            <p:nvPr/>
          </p:nvGrpSpPr>
          <p:grpSpPr>
            <a:xfrm>
              <a:off x="5054918" y="1201875"/>
              <a:ext cx="999548" cy="602711"/>
              <a:chOff x="4306958" y="1082925"/>
              <a:chExt cx="1589359" cy="958358"/>
            </a:xfrm>
          </p:grpSpPr>
          <p:sp>
            <p:nvSpPr>
              <p:cNvPr id="1846" name="Google Shape;1846;p71"/>
              <p:cNvSpPr/>
              <p:nvPr/>
            </p:nvSpPr>
            <p:spPr>
              <a:xfrm>
                <a:off x="4306958" y="1082925"/>
                <a:ext cx="565200" cy="5655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847" name="Google Shape;1847;p71"/>
              <p:cNvSpPr/>
              <p:nvPr/>
            </p:nvSpPr>
            <p:spPr>
              <a:xfrm rot="2159678">
                <a:off x="4838902" y="1574444"/>
                <a:ext cx="1119431" cy="152476"/>
              </a:xfrm>
              <a:prstGeom prst="rightArrow">
                <a:avLst>
                  <a:gd fmla="val 25514" name="adj1"/>
                  <a:gd fmla="val 64322"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71"/>
            <p:cNvGrpSpPr/>
            <p:nvPr/>
          </p:nvGrpSpPr>
          <p:grpSpPr>
            <a:xfrm>
              <a:off x="4249973" y="1303451"/>
              <a:ext cx="799317" cy="841334"/>
              <a:chOff x="3027033" y="1244439"/>
              <a:chExt cx="1270977" cy="1337786"/>
            </a:xfrm>
          </p:grpSpPr>
          <p:sp>
            <p:nvSpPr>
              <p:cNvPr id="1849" name="Google Shape;1849;p71"/>
              <p:cNvSpPr/>
              <p:nvPr/>
            </p:nvSpPr>
            <p:spPr>
              <a:xfrm>
                <a:off x="3027033" y="2016725"/>
                <a:ext cx="565200" cy="5655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850" name="Google Shape;1850;p71"/>
              <p:cNvSpPr/>
              <p:nvPr/>
            </p:nvSpPr>
            <p:spPr>
              <a:xfrm rot="-2159137">
                <a:off x="3240473" y="1559002"/>
                <a:ext cx="1119673" cy="153273"/>
              </a:xfrm>
              <a:prstGeom prst="rightArrow">
                <a:avLst>
                  <a:gd fmla="val 25514" name="adj1"/>
                  <a:gd fmla="val 64322"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1" name="Google Shape;1851;p71"/>
          <p:cNvGrpSpPr/>
          <p:nvPr/>
        </p:nvGrpSpPr>
        <p:grpSpPr>
          <a:xfrm>
            <a:off x="4057114" y="1896912"/>
            <a:ext cx="750769" cy="683784"/>
            <a:chOff x="4204684" y="2104422"/>
            <a:chExt cx="699822" cy="637382"/>
          </a:xfrm>
        </p:grpSpPr>
        <p:grpSp>
          <p:nvGrpSpPr>
            <p:cNvPr id="1852" name="Google Shape;1852;p71"/>
            <p:cNvGrpSpPr/>
            <p:nvPr/>
          </p:nvGrpSpPr>
          <p:grpSpPr>
            <a:xfrm>
              <a:off x="4204684" y="2430067"/>
              <a:ext cx="342957" cy="311738"/>
              <a:chOff x="4204684" y="2430067"/>
              <a:chExt cx="342957" cy="311738"/>
            </a:xfrm>
          </p:grpSpPr>
          <p:sp>
            <p:nvSpPr>
              <p:cNvPr id="1853" name="Google Shape;1853;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71"/>
            <p:cNvGrpSpPr/>
            <p:nvPr/>
          </p:nvGrpSpPr>
          <p:grpSpPr>
            <a:xfrm>
              <a:off x="4561586" y="2430067"/>
              <a:ext cx="342920" cy="311738"/>
              <a:chOff x="4561586" y="2430067"/>
              <a:chExt cx="342920" cy="311738"/>
            </a:xfrm>
          </p:grpSpPr>
          <p:sp>
            <p:nvSpPr>
              <p:cNvPr id="1856" name="Google Shape;1856;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71"/>
            <p:cNvGrpSpPr/>
            <p:nvPr/>
          </p:nvGrpSpPr>
          <p:grpSpPr>
            <a:xfrm>
              <a:off x="4561586" y="2104422"/>
              <a:ext cx="342920" cy="311738"/>
              <a:chOff x="4561586" y="2104422"/>
              <a:chExt cx="342920" cy="311738"/>
            </a:xfrm>
          </p:grpSpPr>
          <p:sp>
            <p:nvSpPr>
              <p:cNvPr id="1859" name="Google Shape;1859;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71"/>
            <p:cNvGrpSpPr/>
            <p:nvPr/>
          </p:nvGrpSpPr>
          <p:grpSpPr>
            <a:xfrm>
              <a:off x="4204684" y="2104422"/>
              <a:ext cx="342957" cy="311664"/>
              <a:chOff x="4204684" y="2104422"/>
              <a:chExt cx="342957" cy="311664"/>
            </a:xfrm>
          </p:grpSpPr>
          <p:sp>
            <p:nvSpPr>
              <p:cNvPr id="1862" name="Google Shape;1862;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4" name="Google Shape;1864;p71"/>
          <p:cNvGrpSpPr/>
          <p:nvPr/>
        </p:nvGrpSpPr>
        <p:grpSpPr>
          <a:xfrm>
            <a:off x="5521547" y="1010126"/>
            <a:ext cx="660591" cy="688867"/>
            <a:chOff x="5830645" y="1267368"/>
            <a:chExt cx="530340" cy="553040"/>
          </a:xfrm>
        </p:grpSpPr>
        <p:sp>
          <p:nvSpPr>
            <p:cNvPr id="1865" name="Google Shape;1865;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6" name="Google Shape;1866;p71"/>
            <p:cNvGrpSpPr/>
            <p:nvPr/>
          </p:nvGrpSpPr>
          <p:grpSpPr>
            <a:xfrm>
              <a:off x="5830645" y="1267368"/>
              <a:ext cx="259743" cy="269909"/>
              <a:chOff x="5830645" y="1267368"/>
              <a:chExt cx="259743" cy="269909"/>
            </a:xfrm>
          </p:grpSpPr>
          <p:sp>
            <p:nvSpPr>
              <p:cNvPr id="1867" name="Google Shape;1867;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71"/>
            <p:cNvGrpSpPr/>
            <p:nvPr/>
          </p:nvGrpSpPr>
          <p:grpSpPr>
            <a:xfrm>
              <a:off x="6101293" y="1267368"/>
              <a:ext cx="259692" cy="269909"/>
              <a:chOff x="6101293" y="1267368"/>
              <a:chExt cx="259692" cy="269909"/>
            </a:xfrm>
          </p:grpSpPr>
          <p:sp>
            <p:nvSpPr>
              <p:cNvPr id="1870" name="Google Shape;1870;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2B4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2B4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1"/>
            <p:cNvGrpSpPr/>
            <p:nvPr/>
          </p:nvGrpSpPr>
          <p:grpSpPr>
            <a:xfrm>
              <a:off x="5830645" y="1550500"/>
              <a:ext cx="259692" cy="269909"/>
              <a:chOff x="5830645" y="1550500"/>
              <a:chExt cx="259692" cy="269909"/>
            </a:xfrm>
          </p:grpSpPr>
          <p:sp>
            <p:nvSpPr>
              <p:cNvPr id="1873" name="Google Shape;1873;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71"/>
            <p:cNvGrpSpPr/>
            <p:nvPr/>
          </p:nvGrpSpPr>
          <p:grpSpPr>
            <a:xfrm>
              <a:off x="6101293" y="1550500"/>
              <a:ext cx="259692" cy="269909"/>
              <a:chOff x="6101293" y="1550500"/>
              <a:chExt cx="259692" cy="269909"/>
            </a:xfrm>
          </p:grpSpPr>
          <p:sp>
            <p:nvSpPr>
              <p:cNvPr id="1876" name="Google Shape;1876;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8" name="Google Shape;1878;p71"/>
          <p:cNvGrpSpPr/>
          <p:nvPr/>
        </p:nvGrpSpPr>
        <p:grpSpPr>
          <a:xfrm>
            <a:off x="723700" y="1900585"/>
            <a:ext cx="697154" cy="679574"/>
            <a:chOff x="2679875" y="2361475"/>
            <a:chExt cx="780425" cy="760575"/>
          </a:xfrm>
        </p:grpSpPr>
        <p:sp>
          <p:nvSpPr>
            <p:cNvPr id="1879" name="Google Shape;1879;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71"/>
          <p:cNvGrpSpPr/>
          <p:nvPr/>
        </p:nvGrpSpPr>
        <p:grpSpPr>
          <a:xfrm>
            <a:off x="3122859" y="1010177"/>
            <a:ext cx="735829" cy="684547"/>
            <a:chOff x="3351965" y="1148808"/>
            <a:chExt cx="750770" cy="698375"/>
          </a:xfrm>
        </p:grpSpPr>
        <p:grpSp>
          <p:nvGrpSpPr>
            <p:cNvPr id="1886" name="Google Shape;1886;p71"/>
            <p:cNvGrpSpPr/>
            <p:nvPr/>
          </p:nvGrpSpPr>
          <p:grpSpPr>
            <a:xfrm>
              <a:off x="3586796" y="1148808"/>
              <a:ext cx="294857" cy="286830"/>
              <a:chOff x="3750225" y="1774000"/>
              <a:chExt cx="149575" cy="145525"/>
            </a:xfrm>
          </p:grpSpPr>
          <p:sp>
            <p:nvSpPr>
              <p:cNvPr id="1887" name="Google Shape;1887;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71"/>
            <p:cNvGrpSpPr/>
            <p:nvPr/>
          </p:nvGrpSpPr>
          <p:grpSpPr>
            <a:xfrm>
              <a:off x="3779245" y="1375768"/>
              <a:ext cx="323490" cy="286978"/>
              <a:chOff x="3847850" y="1889150"/>
              <a:chExt cx="164100" cy="145600"/>
            </a:xfrm>
          </p:grpSpPr>
          <p:sp>
            <p:nvSpPr>
              <p:cNvPr id="1890" name="Google Shape;1890;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1"/>
            <p:cNvGrpSpPr/>
            <p:nvPr/>
          </p:nvGrpSpPr>
          <p:grpSpPr>
            <a:xfrm>
              <a:off x="3351965" y="1330435"/>
              <a:ext cx="295449" cy="285401"/>
              <a:chOff x="3631100" y="1866150"/>
              <a:chExt cx="149875" cy="144800"/>
            </a:xfrm>
          </p:grpSpPr>
          <p:sp>
            <p:nvSpPr>
              <p:cNvPr id="1893" name="Google Shape;1893;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71"/>
            <p:cNvGrpSpPr/>
            <p:nvPr/>
          </p:nvGrpSpPr>
          <p:grpSpPr>
            <a:xfrm>
              <a:off x="3548208" y="1560352"/>
              <a:ext cx="294808" cy="286830"/>
              <a:chOff x="3730650" y="1982800"/>
              <a:chExt cx="149550" cy="145525"/>
            </a:xfrm>
          </p:grpSpPr>
          <p:sp>
            <p:nvSpPr>
              <p:cNvPr id="1896" name="Google Shape;1896;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8" name="Google Shape;1898;p71"/>
          <p:cNvGrpSpPr/>
          <p:nvPr/>
        </p:nvGrpSpPr>
        <p:grpSpPr>
          <a:xfrm>
            <a:off x="7624512" y="1010131"/>
            <a:ext cx="804565" cy="677795"/>
            <a:chOff x="7636443" y="1204988"/>
            <a:chExt cx="804565" cy="677795"/>
          </a:xfrm>
        </p:grpSpPr>
        <p:grpSp>
          <p:nvGrpSpPr>
            <p:cNvPr id="1899" name="Google Shape;1899;p71"/>
            <p:cNvGrpSpPr/>
            <p:nvPr/>
          </p:nvGrpSpPr>
          <p:grpSpPr>
            <a:xfrm>
              <a:off x="7636443" y="1509705"/>
              <a:ext cx="804565" cy="373078"/>
              <a:chOff x="7636443" y="1509705"/>
              <a:chExt cx="804565" cy="373078"/>
            </a:xfrm>
          </p:grpSpPr>
          <p:sp>
            <p:nvSpPr>
              <p:cNvPr id="1900" name="Google Shape;1900;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71"/>
            <p:cNvGrpSpPr/>
            <p:nvPr/>
          </p:nvGrpSpPr>
          <p:grpSpPr>
            <a:xfrm>
              <a:off x="7636443" y="1408133"/>
              <a:ext cx="804565" cy="373078"/>
              <a:chOff x="7636443" y="1408133"/>
              <a:chExt cx="804565" cy="373078"/>
            </a:xfrm>
          </p:grpSpPr>
          <p:sp>
            <p:nvSpPr>
              <p:cNvPr id="1903" name="Google Shape;1903;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71"/>
            <p:cNvGrpSpPr/>
            <p:nvPr/>
          </p:nvGrpSpPr>
          <p:grpSpPr>
            <a:xfrm>
              <a:off x="7636443" y="1306560"/>
              <a:ext cx="804565" cy="373078"/>
              <a:chOff x="7636443" y="1306560"/>
              <a:chExt cx="804565" cy="373078"/>
            </a:xfrm>
          </p:grpSpPr>
          <p:sp>
            <p:nvSpPr>
              <p:cNvPr id="1906" name="Google Shape;1906;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71"/>
            <p:cNvGrpSpPr/>
            <p:nvPr/>
          </p:nvGrpSpPr>
          <p:grpSpPr>
            <a:xfrm>
              <a:off x="7636443" y="1204988"/>
              <a:ext cx="804565" cy="373078"/>
              <a:chOff x="7636443" y="1204988"/>
              <a:chExt cx="804565" cy="373078"/>
            </a:xfrm>
          </p:grpSpPr>
          <p:sp>
            <p:nvSpPr>
              <p:cNvPr id="1909" name="Google Shape;1909;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1" name="Google Shape;1911;p71"/>
          <p:cNvGrpSpPr/>
          <p:nvPr/>
        </p:nvGrpSpPr>
        <p:grpSpPr>
          <a:xfrm>
            <a:off x="4963358" y="1917546"/>
            <a:ext cx="661339" cy="661188"/>
            <a:chOff x="3990000" y="975400"/>
            <a:chExt cx="3934200" cy="3933300"/>
          </a:xfrm>
        </p:grpSpPr>
        <p:sp>
          <p:nvSpPr>
            <p:cNvPr id="1912" name="Google Shape;1912;p71"/>
            <p:cNvSpPr/>
            <p:nvPr/>
          </p:nvSpPr>
          <p:spPr>
            <a:xfrm>
              <a:off x="3990000" y="975400"/>
              <a:ext cx="3934200" cy="39333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4346550" y="1331800"/>
              <a:ext cx="3221100" cy="32205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4786800" y="1771750"/>
              <a:ext cx="2340600" cy="23406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5218650" y="2203450"/>
              <a:ext cx="1476900" cy="14772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71"/>
          <p:cNvGrpSpPr/>
          <p:nvPr/>
        </p:nvGrpSpPr>
        <p:grpSpPr>
          <a:xfrm>
            <a:off x="6607006" y="1896184"/>
            <a:ext cx="868881" cy="684241"/>
            <a:chOff x="6598259" y="2078634"/>
            <a:chExt cx="868881" cy="684241"/>
          </a:xfrm>
        </p:grpSpPr>
        <p:sp>
          <p:nvSpPr>
            <p:cNvPr id="1917" name="Google Shape;1917;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71"/>
            <p:cNvGrpSpPr/>
            <p:nvPr/>
          </p:nvGrpSpPr>
          <p:grpSpPr>
            <a:xfrm>
              <a:off x="6808175" y="2078634"/>
              <a:ext cx="452229" cy="684241"/>
              <a:chOff x="6808175" y="2078634"/>
              <a:chExt cx="452229" cy="684241"/>
            </a:xfrm>
          </p:grpSpPr>
          <p:sp>
            <p:nvSpPr>
              <p:cNvPr id="1924" name="Google Shape;1924;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0" name="Google Shape;1930;p71"/>
              <p:cNvGrpSpPr/>
              <p:nvPr/>
            </p:nvGrpSpPr>
            <p:grpSpPr>
              <a:xfrm>
                <a:off x="6821586" y="2078634"/>
                <a:ext cx="426871" cy="684241"/>
                <a:chOff x="6821586" y="2078634"/>
                <a:chExt cx="426871" cy="684241"/>
              </a:xfrm>
            </p:grpSpPr>
            <p:grpSp>
              <p:nvGrpSpPr>
                <p:cNvPr id="1931" name="Google Shape;1931;p71"/>
                <p:cNvGrpSpPr/>
                <p:nvPr/>
              </p:nvGrpSpPr>
              <p:grpSpPr>
                <a:xfrm>
                  <a:off x="6821586" y="2078634"/>
                  <a:ext cx="426871" cy="684241"/>
                  <a:chOff x="6821586" y="2078634"/>
                  <a:chExt cx="426871" cy="684241"/>
                </a:xfrm>
              </p:grpSpPr>
              <p:sp>
                <p:nvSpPr>
                  <p:cNvPr id="1932" name="Google Shape;1932;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57" name="Google Shape;1957;p71"/>
          <p:cNvGrpSpPr/>
          <p:nvPr/>
        </p:nvGrpSpPr>
        <p:grpSpPr>
          <a:xfrm>
            <a:off x="5780173" y="1901793"/>
            <a:ext cx="671358" cy="671358"/>
            <a:chOff x="6535625" y="760425"/>
            <a:chExt cx="1665900" cy="1665900"/>
          </a:xfrm>
        </p:grpSpPr>
        <p:sp>
          <p:nvSpPr>
            <p:cNvPr id="1958" name="Google Shape;1958;p71"/>
            <p:cNvSpPr/>
            <p:nvPr/>
          </p:nvSpPr>
          <p:spPr>
            <a:xfrm>
              <a:off x="6535625" y="760425"/>
              <a:ext cx="1665900" cy="1665900"/>
            </a:xfrm>
            <a:prstGeom prst="ellipse">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1"/>
            <p:cNvSpPr/>
            <p:nvPr/>
          </p:nvSpPr>
          <p:spPr>
            <a:xfrm>
              <a:off x="6713675" y="1116525"/>
              <a:ext cx="1309800" cy="1309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a:off x="6831275" y="1351725"/>
              <a:ext cx="1074600" cy="10746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a:off x="6942425" y="1574025"/>
              <a:ext cx="852300" cy="8523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71"/>
          <p:cNvGrpSpPr/>
          <p:nvPr/>
        </p:nvGrpSpPr>
        <p:grpSpPr>
          <a:xfrm>
            <a:off x="716989" y="3570193"/>
            <a:ext cx="1340789" cy="640830"/>
            <a:chOff x="238125" y="1151100"/>
            <a:chExt cx="7139450" cy="3412300"/>
          </a:xfrm>
        </p:grpSpPr>
        <p:sp>
          <p:nvSpPr>
            <p:cNvPr id="1963" name="Google Shape;1963;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71"/>
          <p:cNvGrpSpPr/>
          <p:nvPr/>
        </p:nvGrpSpPr>
        <p:grpSpPr>
          <a:xfrm>
            <a:off x="5584212" y="2773474"/>
            <a:ext cx="985357" cy="585764"/>
            <a:chOff x="5145061" y="2881789"/>
            <a:chExt cx="1107641" cy="658458"/>
          </a:xfrm>
        </p:grpSpPr>
        <p:grpSp>
          <p:nvGrpSpPr>
            <p:cNvPr id="1976" name="Google Shape;1976;p71"/>
            <p:cNvGrpSpPr/>
            <p:nvPr/>
          </p:nvGrpSpPr>
          <p:grpSpPr>
            <a:xfrm>
              <a:off x="5722989" y="3244587"/>
              <a:ext cx="529713" cy="295659"/>
              <a:chOff x="5722989" y="3244587"/>
              <a:chExt cx="529713" cy="295659"/>
            </a:xfrm>
          </p:grpSpPr>
          <p:sp>
            <p:nvSpPr>
              <p:cNvPr id="1977" name="Google Shape;1977;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78" name="Google Shape;1978;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979" name="Google Shape;1979;p71"/>
            <p:cNvGrpSpPr/>
            <p:nvPr/>
          </p:nvGrpSpPr>
          <p:grpSpPr>
            <a:xfrm>
              <a:off x="5145061" y="3244587"/>
              <a:ext cx="536807" cy="295659"/>
              <a:chOff x="5145061" y="3244587"/>
              <a:chExt cx="536807" cy="295659"/>
            </a:xfrm>
          </p:grpSpPr>
          <p:sp>
            <p:nvSpPr>
              <p:cNvPr id="1980" name="Google Shape;1980;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81" name="Google Shape;1981;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982" name="Google Shape;1982;p71"/>
            <p:cNvGrpSpPr/>
            <p:nvPr/>
          </p:nvGrpSpPr>
          <p:grpSpPr>
            <a:xfrm>
              <a:off x="5341327" y="2898245"/>
              <a:ext cx="532309" cy="614891"/>
              <a:chOff x="5341327" y="2898245"/>
              <a:chExt cx="532309" cy="614891"/>
            </a:xfrm>
          </p:grpSpPr>
          <p:sp>
            <p:nvSpPr>
              <p:cNvPr id="1983" name="Google Shape;1983;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84" name="Google Shape;1984;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985" name="Google Shape;1985;p71"/>
            <p:cNvGrpSpPr/>
            <p:nvPr/>
          </p:nvGrpSpPr>
          <p:grpSpPr>
            <a:xfrm>
              <a:off x="5532290" y="2881789"/>
              <a:ext cx="620516" cy="305456"/>
              <a:chOff x="5532290" y="2881789"/>
              <a:chExt cx="620516" cy="305456"/>
            </a:xfrm>
          </p:grpSpPr>
          <p:sp>
            <p:nvSpPr>
              <p:cNvPr id="1986" name="Google Shape;1986;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87" name="Google Shape;1987;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1988" name="Google Shape;1988;p71"/>
          <p:cNvGrpSpPr/>
          <p:nvPr/>
        </p:nvGrpSpPr>
        <p:grpSpPr>
          <a:xfrm>
            <a:off x="8163135" y="3565532"/>
            <a:ext cx="269068" cy="645491"/>
            <a:chOff x="7026852" y="3311869"/>
            <a:chExt cx="434331" cy="1041954"/>
          </a:xfrm>
        </p:grpSpPr>
        <p:sp>
          <p:nvSpPr>
            <p:cNvPr id="1989" name="Google Shape;1989;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71"/>
          <p:cNvGrpSpPr/>
          <p:nvPr/>
        </p:nvGrpSpPr>
        <p:grpSpPr>
          <a:xfrm>
            <a:off x="6179716" y="3604770"/>
            <a:ext cx="293882" cy="293836"/>
            <a:chOff x="4873519" y="3311869"/>
            <a:chExt cx="499374" cy="499296"/>
          </a:xfrm>
        </p:grpSpPr>
        <p:sp>
          <p:nvSpPr>
            <p:cNvPr id="1993" name="Google Shape;1993;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71"/>
          <p:cNvGrpSpPr/>
          <p:nvPr/>
        </p:nvGrpSpPr>
        <p:grpSpPr>
          <a:xfrm>
            <a:off x="6179716" y="3917141"/>
            <a:ext cx="293882" cy="293882"/>
            <a:chOff x="4873519" y="3875839"/>
            <a:chExt cx="499374" cy="499374"/>
          </a:xfrm>
        </p:grpSpPr>
        <p:sp>
          <p:nvSpPr>
            <p:cNvPr id="1996" name="Google Shape;1996;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71"/>
          <p:cNvGrpSpPr/>
          <p:nvPr/>
        </p:nvGrpSpPr>
        <p:grpSpPr>
          <a:xfrm>
            <a:off x="2410244" y="1889094"/>
            <a:ext cx="698104" cy="698208"/>
            <a:chOff x="2565073" y="2075876"/>
            <a:chExt cx="672482" cy="672518"/>
          </a:xfrm>
        </p:grpSpPr>
        <p:sp>
          <p:nvSpPr>
            <p:cNvPr id="1999" name="Google Shape;1999;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71"/>
          <p:cNvGrpSpPr/>
          <p:nvPr/>
        </p:nvGrpSpPr>
        <p:grpSpPr>
          <a:xfrm>
            <a:off x="5633655" y="3573694"/>
            <a:ext cx="438354" cy="637329"/>
            <a:chOff x="1697726" y="3244179"/>
            <a:chExt cx="788124" cy="1146069"/>
          </a:xfrm>
        </p:grpSpPr>
        <p:sp>
          <p:nvSpPr>
            <p:cNvPr id="2006" name="Google Shape;2006;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71"/>
          <p:cNvSpPr/>
          <p:nvPr/>
        </p:nvSpPr>
        <p:spPr>
          <a:xfrm>
            <a:off x="8130914" y="3461478"/>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71"/>
          <p:cNvGrpSpPr/>
          <p:nvPr/>
        </p:nvGrpSpPr>
        <p:grpSpPr>
          <a:xfrm>
            <a:off x="7634869" y="1902057"/>
            <a:ext cx="799565" cy="670282"/>
            <a:chOff x="7617850" y="2063282"/>
            <a:chExt cx="799565" cy="670282"/>
          </a:xfrm>
        </p:grpSpPr>
        <p:cxnSp>
          <p:nvCxnSpPr>
            <p:cNvPr id="2010" name="Google Shape;2010;p71"/>
            <p:cNvCxnSpPr/>
            <p:nvPr/>
          </p:nvCxnSpPr>
          <p:spPr>
            <a:xfrm flipH="1" rot="5400000">
              <a:off x="7629118" y="2104714"/>
              <a:ext cx="129900" cy="111300"/>
            </a:xfrm>
            <a:prstGeom prst="bentConnector3">
              <a:avLst>
                <a:gd fmla="val 50000" name="adj1"/>
              </a:avLst>
            </a:prstGeom>
            <a:noFill/>
            <a:ln cap="flat" cmpd="sng" w="9525">
              <a:solidFill>
                <a:srgbClr val="282AFF"/>
              </a:solidFill>
              <a:prstDash val="solid"/>
              <a:round/>
              <a:headEnd len="med" w="med" type="none"/>
              <a:tailEnd len="med" w="med" type="none"/>
            </a:ln>
          </p:spPr>
        </p:cxnSp>
        <p:cxnSp>
          <p:nvCxnSpPr>
            <p:cNvPr id="2011" name="Google Shape;2011;p71"/>
            <p:cNvCxnSpPr/>
            <p:nvPr/>
          </p:nvCxnSpPr>
          <p:spPr>
            <a:xfrm rot="-5400000">
              <a:off x="8276270" y="2104714"/>
              <a:ext cx="129900" cy="111300"/>
            </a:xfrm>
            <a:prstGeom prst="bentConnector3">
              <a:avLst>
                <a:gd fmla="val 50000" name="adj1"/>
              </a:avLst>
            </a:prstGeom>
            <a:noFill/>
            <a:ln cap="flat" cmpd="sng" w="9525">
              <a:solidFill>
                <a:srgbClr val="282AFF"/>
              </a:solidFill>
              <a:prstDash val="solid"/>
              <a:round/>
              <a:headEnd len="med" w="med" type="none"/>
              <a:tailEnd len="med" w="med" type="none"/>
            </a:ln>
          </p:spPr>
        </p:cxnSp>
        <p:cxnSp>
          <p:nvCxnSpPr>
            <p:cNvPr id="2012" name="Google Shape;2012;p71"/>
            <p:cNvCxnSpPr/>
            <p:nvPr/>
          </p:nvCxnSpPr>
          <p:spPr>
            <a:xfrm rot="5400000">
              <a:off x="7629118" y="2612964"/>
              <a:ext cx="129900" cy="111300"/>
            </a:xfrm>
            <a:prstGeom prst="bentConnector3">
              <a:avLst>
                <a:gd fmla="val 50000" name="adj1"/>
              </a:avLst>
            </a:prstGeom>
            <a:noFill/>
            <a:ln cap="flat" cmpd="sng" w="9525">
              <a:solidFill>
                <a:srgbClr val="282AFF"/>
              </a:solidFill>
              <a:prstDash val="solid"/>
              <a:round/>
              <a:headEnd len="med" w="med" type="none"/>
              <a:tailEnd len="med" w="med" type="none"/>
            </a:ln>
          </p:spPr>
        </p:cxnSp>
        <p:cxnSp>
          <p:nvCxnSpPr>
            <p:cNvPr id="2013" name="Google Shape;2013;p71"/>
            <p:cNvCxnSpPr/>
            <p:nvPr/>
          </p:nvCxnSpPr>
          <p:spPr>
            <a:xfrm flipH="1" rot="-5400000">
              <a:off x="8276270" y="2612964"/>
              <a:ext cx="129900" cy="111300"/>
            </a:xfrm>
            <a:prstGeom prst="bentConnector3">
              <a:avLst>
                <a:gd fmla="val 50000" name="adj1"/>
              </a:avLst>
            </a:prstGeom>
            <a:noFill/>
            <a:ln cap="flat" cmpd="sng" w="9525">
              <a:solidFill>
                <a:srgbClr val="282AFF"/>
              </a:solidFill>
              <a:prstDash val="solid"/>
              <a:round/>
              <a:headEnd len="med" w="med" type="none"/>
              <a:tailEnd len="med" w="med" type="none"/>
            </a:ln>
          </p:spPr>
        </p:cxnSp>
        <p:cxnSp>
          <p:nvCxnSpPr>
            <p:cNvPr id="2014" name="Google Shape;2014;p71"/>
            <p:cNvCxnSpPr/>
            <p:nvPr/>
          </p:nvCxnSpPr>
          <p:spPr>
            <a:xfrm rot="10800000">
              <a:off x="7617850" y="2393356"/>
              <a:ext cx="83400" cy="0"/>
            </a:xfrm>
            <a:prstGeom prst="straightConnector1">
              <a:avLst/>
            </a:prstGeom>
            <a:noFill/>
            <a:ln cap="flat" cmpd="sng" w="9525">
              <a:solidFill>
                <a:srgbClr val="282AFF"/>
              </a:solidFill>
              <a:prstDash val="solid"/>
              <a:round/>
              <a:headEnd len="med" w="med" type="none"/>
              <a:tailEnd len="med" w="med" type="none"/>
            </a:ln>
          </p:spPr>
        </p:cxnSp>
        <p:cxnSp>
          <p:nvCxnSpPr>
            <p:cNvPr id="2015" name="Google Shape;2015;p71"/>
            <p:cNvCxnSpPr/>
            <p:nvPr/>
          </p:nvCxnSpPr>
          <p:spPr>
            <a:xfrm rot="10800000">
              <a:off x="8334015" y="2393356"/>
              <a:ext cx="83400" cy="0"/>
            </a:xfrm>
            <a:prstGeom prst="straightConnector1">
              <a:avLst/>
            </a:prstGeom>
            <a:noFill/>
            <a:ln cap="flat" cmpd="sng" w="9525">
              <a:solidFill>
                <a:srgbClr val="282AFF"/>
              </a:solidFill>
              <a:prstDash val="solid"/>
              <a:round/>
              <a:headEnd len="med" w="med" type="none"/>
              <a:tailEnd len="med" w="med" type="none"/>
            </a:ln>
          </p:spPr>
        </p:cxnSp>
        <p:grpSp>
          <p:nvGrpSpPr>
            <p:cNvPr id="2016" name="Google Shape;2016;p71"/>
            <p:cNvGrpSpPr/>
            <p:nvPr/>
          </p:nvGrpSpPr>
          <p:grpSpPr>
            <a:xfrm>
              <a:off x="7734309" y="2063282"/>
              <a:ext cx="570957" cy="620095"/>
              <a:chOff x="7734309" y="2063282"/>
              <a:chExt cx="570957" cy="620095"/>
            </a:xfrm>
          </p:grpSpPr>
          <p:grpSp>
            <p:nvGrpSpPr>
              <p:cNvPr id="2017" name="Google Shape;2017;p71"/>
              <p:cNvGrpSpPr/>
              <p:nvPr/>
            </p:nvGrpSpPr>
            <p:grpSpPr>
              <a:xfrm>
                <a:off x="8031573" y="2063282"/>
                <a:ext cx="273693" cy="620095"/>
                <a:chOff x="8031573" y="2063282"/>
                <a:chExt cx="273693" cy="620095"/>
              </a:xfrm>
            </p:grpSpPr>
            <p:sp>
              <p:nvSpPr>
                <p:cNvPr id="2018" name="Google Shape;201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71"/>
              <p:cNvGrpSpPr/>
              <p:nvPr/>
            </p:nvGrpSpPr>
            <p:grpSpPr>
              <a:xfrm flipH="1">
                <a:off x="7734309" y="2063282"/>
                <a:ext cx="273693" cy="620095"/>
                <a:chOff x="8031573" y="2063282"/>
                <a:chExt cx="273693" cy="620095"/>
              </a:xfrm>
            </p:grpSpPr>
            <p:sp>
              <p:nvSpPr>
                <p:cNvPr id="2023" name="Google Shape;202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27" name="Google Shape;2027;p71"/>
          <p:cNvSpPr/>
          <p:nvPr/>
        </p:nvSpPr>
        <p:spPr>
          <a:xfrm>
            <a:off x="7095123" y="3594147"/>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1"/>
          <p:cNvSpPr/>
          <p:nvPr/>
        </p:nvSpPr>
        <p:spPr>
          <a:xfrm rot="10800000">
            <a:off x="6581305" y="3591561"/>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71"/>
          <p:cNvGrpSpPr/>
          <p:nvPr/>
        </p:nvGrpSpPr>
        <p:grpSpPr>
          <a:xfrm>
            <a:off x="7821475" y="2755540"/>
            <a:ext cx="602567" cy="601884"/>
            <a:chOff x="1186975" y="238125"/>
            <a:chExt cx="5244275" cy="5238325"/>
          </a:xfrm>
        </p:grpSpPr>
        <p:sp>
          <p:nvSpPr>
            <p:cNvPr id="2030" name="Google Shape;2030;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71"/>
          <p:cNvGrpSpPr/>
          <p:nvPr/>
        </p:nvGrpSpPr>
        <p:grpSpPr>
          <a:xfrm>
            <a:off x="3264213" y="1895024"/>
            <a:ext cx="651848" cy="687338"/>
            <a:chOff x="3400515" y="2056248"/>
            <a:chExt cx="698134" cy="735987"/>
          </a:xfrm>
        </p:grpSpPr>
        <p:grpSp>
          <p:nvGrpSpPr>
            <p:cNvPr id="2035" name="Google Shape;2035;p71"/>
            <p:cNvGrpSpPr/>
            <p:nvPr/>
          </p:nvGrpSpPr>
          <p:grpSpPr>
            <a:xfrm>
              <a:off x="3400515" y="2283913"/>
              <a:ext cx="312919" cy="219900"/>
              <a:chOff x="3400515" y="2283913"/>
              <a:chExt cx="312919" cy="219900"/>
            </a:xfrm>
          </p:grpSpPr>
          <p:sp>
            <p:nvSpPr>
              <p:cNvPr id="2036" name="Google Shape;2036;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037" name="Google Shape;2037;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2038" name="Google Shape;2038;p71"/>
            <p:cNvGrpSpPr/>
            <p:nvPr/>
          </p:nvGrpSpPr>
          <p:grpSpPr>
            <a:xfrm>
              <a:off x="3547823" y="2461089"/>
              <a:ext cx="219900" cy="331146"/>
              <a:chOff x="3547823" y="2461089"/>
              <a:chExt cx="219900" cy="331146"/>
            </a:xfrm>
          </p:grpSpPr>
          <p:sp>
            <p:nvSpPr>
              <p:cNvPr id="2039" name="Google Shape;2039;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040" name="Google Shape;2040;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2041" name="Google Shape;2041;p71"/>
            <p:cNvGrpSpPr/>
            <p:nvPr/>
          </p:nvGrpSpPr>
          <p:grpSpPr>
            <a:xfrm>
              <a:off x="3734138" y="2461089"/>
              <a:ext cx="219900" cy="331146"/>
              <a:chOff x="3734138" y="2461089"/>
              <a:chExt cx="219900" cy="331146"/>
            </a:xfrm>
          </p:grpSpPr>
          <p:sp>
            <p:nvSpPr>
              <p:cNvPr id="2042" name="Google Shape;2042;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043" name="Google Shape;2043;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2044" name="Google Shape;2044;p71"/>
            <p:cNvGrpSpPr/>
            <p:nvPr/>
          </p:nvGrpSpPr>
          <p:grpSpPr>
            <a:xfrm>
              <a:off x="3787560" y="2281742"/>
              <a:ext cx="311089" cy="219900"/>
              <a:chOff x="3787560" y="2281742"/>
              <a:chExt cx="311089" cy="219900"/>
            </a:xfrm>
          </p:grpSpPr>
          <p:sp>
            <p:nvSpPr>
              <p:cNvPr id="2045" name="Google Shape;2045;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2046" name="Google Shape;2046;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2047" name="Google Shape;2047;p71"/>
            <p:cNvGrpSpPr/>
            <p:nvPr/>
          </p:nvGrpSpPr>
          <p:grpSpPr>
            <a:xfrm>
              <a:off x="3637290" y="2056248"/>
              <a:ext cx="219900" cy="330736"/>
              <a:chOff x="3637290" y="2056248"/>
              <a:chExt cx="219900" cy="330736"/>
            </a:xfrm>
          </p:grpSpPr>
          <p:sp>
            <p:nvSpPr>
              <p:cNvPr id="2048" name="Google Shape;2048;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2049" name="Google Shape;2049;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2050" name="Google Shape;2050;p71"/>
          <p:cNvGrpSpPr/>
          <p:nvPr/>
        </p:nvGrpSpPr>
        <p:grpSpPr>
          <a:xfrm>
            <a:off x="2555919" y="2765030"/>
            <a:ext cx="1268144" cy="592394"/>
            <a:chOff x="238125" y="1188750"/>
            <a:chExt cx="7140450" cy="3335550"/>
          </a:xfrm>
        </p:grpSpPr>
        <p:sp>
          <p:nvSpPr>
            <p:cNvPr id="2051" name="Google Shape;2051;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71"/>
          <p:cNvGrpSpPr/>
          <p:nvPr/>
        </p:nvGrpSpPr>
        <p:grpSpPr>
          <a:xfrm>
            <a:off x="6663819" y="2767185"/>
            <a:ext cx="1053944" cy="590147"/>
            <a:chOff x="238125" y="1335475"/>
            <a:chExt cx="5418735" cy="3034175"/>
          </a:xfrm>
        </p:grpSpPr>
        <p:sp>
          <p:nvSpPr>
            <p:cNvPr id="2057" name="Google Shape;2057;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71"/>
          <p:cNvGrpSpPr/>
          <p:nvPr/>
        </p:nvGrpSpPr>
        <p:grpSpPr>
          <a:xfrm>
            <a:off x="4094628" y="3572084"/>
            <a:ext cx="1268207" cy="638939"/>
            <a:chOff x="3967651" y="3645904"/>
            <a:chExt cx="1479304" cy="745292"/>
          </a:xfrm>
        </p:grpSpPr>
        <p:grpSp>
          <p:nvGrpSpPr>
            <p:cNvPr id="2061" name="Google Shape;2061;p71"/>
            <p:cNvGrpSpPr/>
            <p:nvPr/>
          </p:nvGrpSpPr>
          <p:grpSpPr>
            <a:xfrm>
              <a:off x="3967651" y="4009026"/>
              <a:ext cx="1479304" cy="382170"/>
              <a:chOff x="3967651" y="4009026"/>
              <a:chExt cx="1479304" cy="382170"/>
            </a:xfrm>
          </p:grpSpPr>
          <p:grpSp>
            <p:nvGrpSpPr>
              <p:cNvPr id="2062" name="Google Shape;2062;p71"/>
              <p:cNvGrpSpPr/>
              <p:nvPr/>
            </p:nvGrpSpPr>
            <p:grpSpPr>
              <a:xfrm>
                <a:off x="4892216" y="4195630"/>
                <a:ext cx="554739" cy="195566"/>
                <a:chOff x="3604375" y="4892160"/>
                <a:chExt cx="1651500" cy="582215"/>
              </a:xfrm>
            </p:grpSpPr>
            <p:sp>
              <p:nvSpPr>
                <p:cNvPr id="2063" name="Google Shape;2063;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71"/>
              <p:cNvGrpSpPr/>
              <p:nvPr/>
            </p:nvGrpSpPr>
            <p:grpSpPr>
              <a:xfrm>
                <a:off x="3967651" y="4146303"/>
                <a:ext cx="579402" cy="244893"/>
                <a:chOff x="851875" y="4745310"/>
                <a:chExt cx="1724925" cy="729065"/>
              </a:xfrm>
            </p:grpSpPr>
            <p:sp>
              <p:nvSpPr>
                <p:cNvPr id="2066" name="Google Shape;2066;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71"/>
              <p:cNvGrpSpPr/>
              <p:nvPr/>
            </p:nvGrpSpPr>
            <p:grpSpPr>
              <a:xfrm>
                <a:off x="4460753" y="4009026"/>
                <a:ext cx="493110" cy="382170"/>
                <a:chOff x="2319875" y="4336625"/>
                <a:chExt cx="1468025" cy="1137750"/>
              </a:xfrm>
            </p:grpSpPr>
            <p:sp>
              <p:nvSpPr>
                <p:cNvPr id="2069" name="Google Shape;2069;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71"/>
            <p:cNvGrpSpPr/>
            <p:nvPr/>
          </p:nvGrpSpPr>
          <p:grpSpPr>
            <a:xfrm>
              <a:off x="4479443" y="3645904"/>
              <a:ext cx="455965" cy="388789"/>
              <a:chOff x="2957425" y="238100"/>
              <a:chExt cx="1910200" cy="1628775"/>
            </a:xfrm>
          </p:grpSpPr>
          <p:sp>
            <p:nvSpPr>
              <p:cNvPr id="2072" name="Google Shape;2072;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2" name="Google Shape;2082;p71"/>
          <p:cNvGrpSpPr/>
          <p:nvPr/>
        </p:nvGrpSpPr>
        <p:grpSpPr>
          <a:xfrm>
            <a:off x="2480742" y="3573285"/>
            <a:ext cx="1243128" cy="637739"/>
            <a:chOff x="2496310" y="3693351"/>
            <a:chExt cx="1342906" cy="688926"/>
          </a:xfrm>
        </p:grpSpPr>
        <p:grpSp>
          <p:nvGrpSpPr>
            <p:cNvPr id="2083" name="Google Shape;2083;p71"/>
            <p:cNvGrpSpPr/>
            <p:nvPr/>
          </p:nvGrpSpPr>
          <p:grpSpPr>
            <a:xfrm>
              <a:off x="2496310" y="3693351"/>
              <a:ext cx="1342906" cy="688875"/>
              <a:chOff x="2496310" y="3693351"/>
              <a:chExt cx="1342906" cy="688875"/>
            </a:xfrm>
          </p:grpSpPr>
          <p:sp>
            <p:nvSpPr>
              <p:cNvPr id="2084" name="Google Shape;2084;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0" name="Google Shape;2090;p71"/>
              <p:cNvCxnSpPr>
                <a:stCxn id="208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2091" name="Google Shape;2091;p71"/>
              <p:cNvCxnSpPr>
                <a:stCxn id="208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2092" name="Google Shape;2092;p71"/>
              <p:cNvCxnSpPr>
                <a:stCxn id="208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2093" name="Google Shape;2093;p71"/>
              <p:cNvCxnSpPr>
                <a:stCxn id="208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2094" name="Google Shape;2094;p71"/>
              <p:cNvCxnSpPr>
                <a:stCxn id="208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2095" name="Google Shape;2095;p71"/>
            <p:cNvGrpSpPr/>
            <p:nvPr/>
          </p:nvGrpSpPr>
          <p:grpSpPr>
            <a:xfrm>
              <a:off x="2675275" y="3930557"/>
              <a:ext cx="1003306" cy="451719"/>
              <a:chOff x="2675275" y="4174282"/>
              <a:chExt cx="1003306" cy="451719"/>
            </a:xfrm>
          </p:grpSpPr>
          <p:sp>
            <p:nvSpPr>
              <p:cNvPr id="2096" name="Google Shape;2096;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9" name="Google Shape;2099;p71"/>
          <p:cNvGrpSpPr/>
          <p:nvPr/>
        </p:nvGrpSpPr>
        <p:grpSpPr>
          <a:xfrm>
            <a:off x="1654412" y="1010131"/>
            <a:ext cx="574511" cy="874709"/>
            <a:chOff x="1715404" y="1112080"/>
            <a:chExt cx="642270" cy="977984"/>
          </a:xfrm>
        </p:grpSpPr>
        <p:grpSp>
          <p:nvGrpSpPr>
            <p:cNvPr id="2100" name="Google Shape;2100;p71"/>
            <p:cNvGrpSpPr/>
            <p:nvPr/>
          </p:nvGrpSpPr>
          <p:grpSpPr>
            <a:xfrm>
              <a:off x="1715404" y="1112080"/>
              <a:ext cx="642270" cy="977984"/>
              <a:chOff x="1715404" y="1112080"/>
              <a:chExt cx="642270" cy="977984"/>
            </a:xfrm>
          </p:grpSpPr>
          <p:sp>
            <p:nvSpPr>
              <p:cNvPr id="2101" name="Google Shape;2101;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71"/>
            <p:cNvGrpSpPr/>
            <p:nvPr/>
          </p:nvGrpSpPr>
          <p:grpSpPr>
            <a:xfrm>
              <a:off x="1768927" y="1165603"/>
              <a:ext cx="535225" cy="851367"/>
              <a:chOff x="1768927" y="1165603"/>
              <a:chExt cx="535225" cy="851367"/>
            </a:xfrm>
          </p:grpSpPr>
          <p:sp>
            <p:nvSpPr>
              <p:cNvPr id="2104" name="Google Shape;2104;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71"/>
            <p:cNvGrpSpPr/>
            <p:nvPr/>
          </p:nvGrpSpPr>
          <p:grpSpPr>
            <a:xfrm>
              <a:off x="1822449" y="1219125"/>
              <a:ext cx="428180" cy="718859"/>
              <a:chOff x="1822449" y="1219125"/>
              <a:chExt cx="428180" cy="718859"/>
            </a:xfrm>
          </p:grpSpPr>
          <p:sp>
            <p:nvSpPr>
              <p:cNvPr id="2107" name="Google Shape;2107;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71"/>
            <p:cNvGrpSpPr/>
            <p:nvPr/>
          </p:nvGrpSpPr>
          <p:grpSpPr>
            <a:xfrm>
              <a:off x="1875972" y="1272648"/>
              <a:ext cx="321135" cy="586939"/>
              <a:chOff x="1875972" y="1272648"/>
              <a:chExt cx="321135" cy="586939"/>
            </a:xfrm>
          </p:grpSpPr>
          <p:sp>
            <p:nvSpPr>
              <p:cNvPr id="2110" name="Google Shape;2110;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2" name="Google Shape;2112;p71"/>
          <p:cNvGrpSpPr/>
          <p:nvPr/>
        </p:nvGrpSpPr>
        <p:grpSpPr>
          <a:xfrm>
            <a:off x="7761573" y="3566853"/>
            <a:ext cx="293855" cy="644170"/>
            <a:chOff x="241025" y="3151575"/>
            <a:chExt cx="293855" cy="644170"/>
          </a:xfrm>
        </p:grpSpPr>
        <p:sp>
          <p:nvSpPr>
            <p:cNvPr id="2113" name="Google Shape;2113;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71"/>
          <p:cNvGrpSpPr/>
          <p:nvPr/>
        </p:nvGrpSpPr>
        <p:grpSpPr>
          <a:xfrm>
            <a:off x="709557" y="2766853"/>
            <a:ext cx="1779649" cy="591620"/>
            <a:chOff x="246070" y="1983375"/>
            <a:chExt cx="1855347" cy="616849"/>
          </a:xfrm>
        </p:grpSpPr>
        <p:sp>
          <p:nvSpPr>
            <p:cNvPr id="2116" name="Google Shape;2116;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71"/>
          <p:cNvGrpSpPr/>
          <p:nvPr/>
        </p:nvGrpSpPr>
        <p:grpSpPr>
          <a:xfrm>
            <a:off x="2320424" y="1010131"/>
            <a:ext cx="711055" cy="745993"/>
            <a:chOff x="2496269" y="1171698"/>
            <a:chExt cx="761953" cy="799392"/>
          </a:xfrm>
        </p:grpSpPr>
        <p:grpSp>
          <p:nvGrpSpPr>
            <p:cNvPr id="2126" name="Google Shape;2126;p71"/>
            <p:cNvGrpSpPr/>
            <p:nvPr/>
          </p:nvGrpSpPr>
          <p:grpSpPr>
            <a:xfrm>
              <a:off x="2496269" y="1171698"/>
              <a:ext cx="761953" cy="723022"/>
              <a:chOff x="2496269" y="1171698"/>
              <a:chExt cx="761953" cy="723022"/>
            </a:xfrm>
          </p:grpSpPr>
          <p:sp>
            <p:nvSpPr>
              <p:cNvPr id="2127" name="Google Shape;2127;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9" name="Google Shape;2129;p71"/>
              <p:cNvGrpSpPr/>
              <p:nvPr/>
            </p:nvGrpSpPr>
            <p:grpSpPr>
              <a:xfrm>
                <a:off x="2496269" y="1171698"/>
                <a:ext cx="761953" cy="723022"/>
                <a:chOff x="2496269" y="1120652"/>
                <a:chExt cx="761953" cy="723022"/>
              </a:xfrm>
            </p:grpSpPr>
            <p:grpSp>
              <p:nvGrpSpPr>
                <p:cNvPr id="2130" name="Google Shape;2130;p71"/>
                <p:cNvGrpSpPr/>
                <p:nvPr/>
              </p:nvGrpSpPr>
              <p:grpSpPr>
                <a:xfrm>
                  <a:off x="2496269" y="1120652"/>
                  <a:ext cx="761953" cy="723022"/>
                  <a:chOff x="2496269" y="1120652"/>
                  <a:chExt cx="761953" cy="723022"/>
                </a:xfrm>
              </p:grpSpPr>
              <p:grpSp>
                <p:nvGrpSpPr>
                  <p:cNvPr id="2131" name="Google Shape;2131;p71"/>
                  <p:cNvGrpSpPr/>
                  <p:nvPr/>
                </p:nvGrpSpPr>
                <p:grpSpPr>
                  <a:xfrm>
                    <a:off x="2496269" y="1304589"/>
                    <a:ext cx="407089" cy="305057"/>
                    <a:chOff x="2496269" y="1304589"/>
                    <a:chExt cx="407089" cy="305057"/>
                  </a:xfrm>
                </p:grpSpPr>
                <p:sp>
                  <p:nvSpPr>
                    <p:cNvPr id="2132" name="Google Shape;2132;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71"/>
                  <p:cNvGrpSpPr/>
                  <p:nvPr/>
                </p:nvGrpSpPr>
                <p:grpSpPr>
                  <a:xfrm>
                    <a:off x="2586468" y="1493376"/>
                    <a:ext cx="358850" cy="349656"/>
                    <a:chOff x="2586468" y="1493376"/>
                    <a:chExt cx="358850" cy="349656"/>
                  </a:xfrm>
                </p:grpSpPr>
                <p:sp>
                  <p:nvSpPr>
                    <p:cNvPr id="2135" name="Google Shape;2135;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71"/>
                  <p:cNvGrpSpPr/>
                  <p:nvPr/>
                </p:nvGrpSpPr>
                <p:grpSpPr>
                  <a:xfrm>
                    <a:off x="2807939" y="1494024"/>
                    <a:ext cx="358857" cy="349650"/>
                    <a:chOff x="2807939" y="1494024"/>
                    <a:chExt cx="358857" cy="349650"/>
                  </a:xfrm>
                </p:grpSpPr>
                <p:sp>
                  <p:nvSpPr>
                    <p:cNvPr id="2138" name="Google Shape;2138;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71"/>
                  <p:cNvGrpSpPr/>
                  <p:nvPr/>
                </p:nvGrpSpPr>
                <p:grpSpPr>
                  <a:xfrm>
                    <a:off x="2851133" y="1305635"/>
                    <a:ext cx="407089" cy="305057"/>
                    <a:chOff x="2851133" y="1305635"/>
                    <a:chExt cx="407089" cy="305057"/>
                  </a:xfrm>
                </p:grpSpPr>
                <p:sp>
                  <p:nvSpPr>
                    <p:cNvPr id="2141" name="Google Shape;2141;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71"/>
                  <p:cNvGrpSpPr/>
                  <p:nvPr/>
                </p:nvGrpSpPr>
                <p:grpSpPr>
                  <a:xfrm>
                    <a:off x="2727495" y="1120652"/>
                    <a:ext cx="300271" cy="396358"/>
                    <a:chOff x="2727495" y="1120652"/>
                    <a:chExt cx="300271" cy="396358"/>
                  </a:xfrm>
                </p:grpSpPr>
                <p:sp>
                  <p:nvSpPr>
                    <p:cNvPr id="2144" name="Google Shape;2144;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6" name="Google Shape;2146;p71"/>
                <p:cNvGrpSpPr/>
                <p:nvPr/>
              </p:nvGrpSpPr>
              <p:grpSpPr>
                <a:xfrm>
                  <a:off x="2722305" y="1350460"/>
                  <a:ext cx="308357" cy="308344"/>
                  <a:chOff x="2722305" y="1350460"/>
                  <a:chExt cx="308357" cy="308344"/>
                </a:xfrm>
              </p:grpSpPr>
              <p:sp>
                <p:nvSpPr>
                  <p:cNvPr id="2147" name="Google Shape;2147;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8" name="Google Shape;2148;p71"/>
                  <p:cNvGrpSpPr/>
                  <p:nvPr/>
                </p:nvGrpSpPr>
                <p:grpSpPr>
                  <a:xfrm>
                    <a:off x="2725064" y="1364529"/>
                    <a:ext cx="297954" cy="280182"/>
                    <a:chOff x="2725064" y="1364529"/>
                    <a:chExt cx="297954" cy="280182"/>
                  </a:xfrm>
                </p:grpSpPr>
                <p:sp>
                  <p:nvSpPr>
                    <p:cNvPr id="2149" name="Google Shape;2149;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154" name="Google Shape;2154;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71"/>
          <p:cNvGrpSpPr/>
          <p:nvPr/>
        </p:nvGrpSpPr>
        <p:grpSpPr>
          <a:xfrm>
            <a:off x="3909124" y="2766237"/>
            <a:ext cx="1569144" cy="591015"/>
            <a:chOff x="3820100" y="3023049"/>
            <a:chExt cx="1303926" cy="491162"/>
          </a:xfrm>
        </p:grpSpPr>
        <p:grpSp>
          <p:nvGrpSpPr>
            <p:cNvPr id="2160" name="Google Shape;2160;p71"/>
            <p:cNvGrpSpPr/>
            <p:nvPr/>
          </p:nvGrpSpPr>
          <p:grpSpPr>
            <a:xfrm>
              <a:off x="3820100" y="3023072"/>
              <a:ext cx="1303926" cy="491139"/>
              <a:chOff x="3820100" y="3023072"/>
              <a:chExt cx="1303926" cy="491139"/>
            </a:xfrm>
          </p:grpSpPr>
          <p:sp>
            <p:nvSpPr>
              <p:cNvPr id="2161" name="Google Shape;2161;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71"/>
            <p:cNvGrpSpPr/>
            <p:nvPr/>
          </p:nvGrpSpPr>
          <p:grpSpPr>
            <a:xfrm>
              <a:off x="4132439" y="3023645"/>
              <a:ext cx="393633" cy="177096"/>
              <a:chOff x="4132439" y="3023645"/>
              <a:chExt cx="393633" cy="177096"/>
            </a:xfrm>
          </p:grpSpPr>
          <p:sp>
            <p:nvSpPr>
              <p:cNvPr id="2164" name="Google Shape;2164;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71"/>
            <p:cNvGrpSpPr/>
            <p:nvPr/>
          </p:nvGrpSpPr>
          <p:grpSpPr>
            <a:xfrm>
              <a:off x="3921811" y="3023049"/>
              <a:ext cx="1002397" cy="388943"/>
              <a:chOff x="3921811" y="3023049"/>
              <a:chExt cx="1002397" cy="388943"/>
            </a:xfrm>
          </p:grpSpPr>
          <p:sp>
            <p:nvSpPr>
              <p:cNvPr id="2167" name="Google Shape;2167;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71"/>
            <p:cNvGrpSpPr/>
            <p:nvPr/>
          </p:nvGrpSpPr>
          <p:grpSpPr>
            <a:xfrm>
              <a:off x="4023645" y="3023049"/>
              <a:ext cx="683032" cy="286722"/>
              <a:chOff x="4023645" y="3023049"/>
              <a:chExt cx="683032" cy="286722"/>
            </a:xfrm>
          </p:grpSpPr>
          <p:sp>
            <p:nvSpPr>
              <p:cNvPr id="2170" name="Google Shape;2170;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2" name="Google Shape;2172;p71"/>
          <p:cNvGrpSpPr/>
          <p:nvPr/>
        </p:nvGrpSpPr>
        <p:grpSpPr>
          <a:xfrm>
            <a:off x="1541246" y="1893082"/>
            <a:ext cx="713522" cy="688025"/>
            <a:chOff x="1706078" y="2092648"/>
            <a:chExt cx="660913" cy="637296"/>
          </a:xfrm>
        </p:grpSpPr>
        <p:sp>
          <p:nvSpPr>
            <p:cNvPr id="2173" name="Google Shape;2173;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71"/>
            <p:cNvGrpSpPr/>
            <p:nvPr/>
          </p:nvGrpSpPr>
          <p:grpSpPr>
            <a:xfrm>
              <a:off x="1706078" y="2092648"/>
              <a:ext cx="660913" cy="575241"/>
              <a:chOff x="1706078" y="2092648"/>
              <a:chExt cx="660913" cy="575241"/>
            </a:xfrm>
          </p:grpSpPr>
          <p:sp>
            <p:nvSpPr>
              <p:cNvPr id="2175" name="Google Shape;2175;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8" name="Google Shape;2178;p71"/>
          <p:cNvGrpSpPr/>
          <p:nvPr/>
        </p:nvGrpSpPr>
        <p:grpSpPr>
          <a:xfrm>
            <a:off x="6303104" y="1010631"/>
            <a:ext cx="1317459" cy="684168"/>
            <a:chOff x="238125" y="999450"/>
            <a:chExt cx="7140700" cy="3708225"/>
          </a:xfrm>
        </p:grpSpPr>
        <p:sp>
          <p:nvSpPr>
            <p:cNvPr id="2179" name="Google Shape;2179;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71"/>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p36"/>
          <p:cNvSpPr txBox="1"/>
          <p:nvPr>
            <p:ph type="title"/>
          </p:nvPr>
        </p:nvSpPr>
        <p:spPr>
          <a:xfrm>
            <a:off x="1199787" y="488700"/>
            <a:ext cx="4035600" cy="12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TITLE</a:t>
            </a:r>
            <a:endParaRPr/>
          </a:p>
          <a:p>
            <a:pPr indent="0" lvl="0" marL="0" rtl="0" algn="l">
              <a:spcBef>
                <a:spcPts val="0"/>
              </a:spcBef>
              <a:spcAft>
                <a:spcPts val="0"/>
              </a:spcAft>
              <a:buNone/>
            </a:pPr>
            <a:r>
              <a:t/>
            </a:r>
            <a:endParaRPr/>
          </a:p>
        </p:txBody>
      </p:sp>
      <p:sp>
        <p:nvSpPr>
          <p:cNvPr id="479" name="Google Shape;479;p36"/>
          <p:cNvSpPr/>
          <p:nvPr/>
        </p:nvSpPr>
        <p:spPr>
          <a:xfrm>
            <a:off x="2254538" y="2623331"/>
            <a:ext cx="16719" cy="219090"/>
          </a:xfrm>
          <a:custGeom>
            <a:rect b="b" l="l" r="r" t="t"/>
            <a:pathLst>
              <a:path extrusionOk="0" h="9467" w="763">
                <a:moveTo>
                  <a:pt x="382" y="1"/>
                </a:moveTo>
                <a:cubicBezTo>
                  <a:pt x="168" y="1"/>
                  <a:pt x="1" y="168"/>
                  <a:pt x="1" y="382"/>
                </a:cubicBezTo>
                <a:lnTo>
                  <a:pt x="1" y="9085"/>
                </a:lnTo>
                <a:cubicBezTo>
                  <a:pt x="1" y="9300"/>
                  <a:pt x="168" y="9466"/>
                  <a:pt x="382" y="9466"/>
                </a:cubicBezTo>
                <a:cubicBezTo>
                  <a:pt x="584" y="9466"/>
                  <a:pt x="763" y="9300"/>
                  <a:pt x="763" y="9085"/>
                </a:cubicBezTo>
                <a:lnTo>
                  <a:pt x="763" y="382"/>
                </a:lnTo>
                <a:cubicBezTo>
                  <a:pt x="763" y="168"/>
                  <a:pt x="584" y="1"/>
                  <a:pt x="382"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3794094" y="2623331"/>
            <a:ext cx="16982" cy="219090"/>
          </a:xfrm>
          <a:custGeom>
            <a:rect b="b" l="l" r="r" t="t"/>
            <a:pathLst>
              <a:path extrusionOk="0" h="9467" w="775">
                <a:moveTo>
                  <a:pt x="382" y="1"/>
                </a:moveTo>
                <a:cubicBezTo>
                  <a:pt x="179" y="1"/>
                  <a:pt x="1" y="168"/>
                  <a:pt x="1" y="382"/>
                </a:cubicBezTo>
                <a:lnTo>
                  <a:pt x="1" y="9085"/>
                </a:lnTo>
                <a:cubicBezTo>
                  <a:pt x="1" y="9300"/>
                  <a:pt x="179" y="9466"/>
                  <a:pt x="382" y="9466"/>
                </a:cubicBezTo>
                <a:cubicBezTo>
                  <a:pt x="596" y="9466"/>
                  <a:pt x="775" y="9300"/>
                  <a:pt x="775" y="9085"/>
                </a:cubicBezTo>
                <a:lnTo>
                  <a:pt x="775" y="382"/>
                </a:lnTo>
                <a:cubicBezTo>
                  <a:pt x="775" y="168"/>
                  <a:pt x="596" y="1"/>
                  <a:pt x="382"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5333325" y="2623331"/>
            <a:ext cx="16719" cy="219090"/>
          </a:xfrm>
          <a:custGeom>
            <a:rect b="b" l="l" r="r" t="t"/>
            <a:pathLst>
              <a:path extrusionOk="0" h="9467" w="763">
                <a:moveTo>
                  <a:pt x="381" y="1"/>
                </a:moveTo>
                <a:cubicBezTo>
                  <a:pt x="167" y="1"/>
                  <a:pt x="0" y="168"/>
                  <a:pt x="0" y="382"/>
                </a:cubicBezTo>
                <a:lnTo>
                  <a:pt x="0" y="9085"/>
                </a:lnTo>
                <a:cubicBezTo>
                  <a:pt x="0" y="9300"/>
                  <a:pt x="167" y="9466"/>
                  <a:pt x="381" y="9466"/>
                </a:cubicBezTo>
                <a:cubicBezTo>
                  <a:pt x="596" y="9466"/>
                  <a:pt x="762" y="9300"/>
                  <a:pt x="762" y="9085"/>
                </a:cubicBezTo>
                <a:lnTo>
                  <a:pt x="762" y="382"/>
                </a:lnTo>
                <a:cubicBezTo>
                  <a:pt x="762" y="168"/>
                  <a:pt x="596" y="1"/>
                  <a:pt x="381"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6872713" y="2623331"/>
            <a:ext cx="16719" cy="219090"/>
          </a:xfrm>
          <a:custGeom>
            <a:rect b="b" l="l" r="r" t="t"/>
            <a:pathLst>
              <a:path extrusionOk="0" h="9467" w="763">
                <a:moveTo>
                  <a:pt x="381" y="1"/>
                </a:moveTo>
                <a:cubicBezTo>
                  <a:pt x="167" y="1"/>
                  <a:pt x="0" y="168"/>
                  <a:pt x="0" y="382"/>
                </a:cubicBezTo>
                <a:lnTo>
                  <a:pt x="0" y="9085"/>
                </a:lnTo>
                <a:cubicBezTo>
                  <a:pt x="0" y="9300"/>
                  <a:pt x="167" y="9466"/>
                  <a:pt x="381" y="9466"/>
                </a:cubicBezTo>
                <a:cubicBezTo>
                  <a:pt x="596" y="9466"/>
                  <a:pt x="762" y="9300"/>
                  <a:pt x="762" y="9085"/>
                </a:cubicBezTo>
                <a:lnTo>
                  <a:pt x="762" y="382"/>
                </a:lnTo>
                <a:cubicBezTo>
                  <a:pt x="762" y="168"/>
                  <a:pt x="596" y="1"/>
                  <a:pt x="381"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txBox="1"/>
          <p:nvPr/>
        </p:nvSpPr>
        <p:spPr>
          <a:xfrm>
            <a:off x="1556358" y="3375485"/>
            <a:ext cx="1413000" cy="5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Oxygen"/>
                <a:ea typeface="Oxygen"/>
                <a:cs typeface="Oxygen"/>
                <a:sym typeface="Oxygen"/>
              </a:rPr>
              <a:t>TEXT</a:t>
            </a:r>
            <a:endParaRPr>
              <a:solidFill>
                <a:schemeClr val="dk1"/>
              </a:solidFill>
              <a:latin typeface="Oxygen"/>
              <a:ea typeface="Oxygen"/>
              <a:cs typeface="Oxygen"/>
              <a:sym typeface="Oxygen"/>
            </a:endParaRPr>
          </a:p>
        </p:txBody>
      </p:sp>
      <p:sp>
        <p:nvSpPr>
          <p:cNvPr id="484" name="Google Shape;484;p36"/>
          <p:cNvSpPr txBox="1"/>
          <p:nvPr/>
        </p:nvSpPr>
        <p:spPr>
          <a:xfrm>
            <a:off x="1618761" y="3259629"/>
            <a:ext cx="12882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Poppins"/>
                <a:ea typeface="Poppins"/>
                <a:cs typeface="Poppins"/>
                <a:sym typeface="Poppins"/>
              </a:rPr>
              <a:t>TITLE</a:t>
            </a:r>
            <a:endParaRPr b="1" sz="1800">
              <a:solidFill>
                <a:schemeClr val="dk1"/>
              </a:solidFill>
              <a:latin typeface="Poppins"/>
              <a:ea typeface="Poppins"/>
              <a:cs typeface="Poppins"/>
              <a:sym typeface="Poppins"/>
            </a:endParaRPr>
          </a:p>
        </p:txBody>
      </p:sp>
      <p:sp>
        <p:nvSpPr>
          <p:cNvPr id="485" name="Google Shape;485;p36"/>
          <p:cNvSpPr/>
          <p:nvPr/>
        </p:nvSpPr>
        <p:spPr>
          <a:xfrm>
            <a:off x="3093447" y="2828414"/>
            <a:ext cx="1417739" cy="245820"/>
          </a:xfrm>
          <a:custGeom>
            <a:rect b="b" l="l" r="r" t="t"/>
            <a:pathLst>
              <a:path extrusionOk="0" h="10622" w="64700">
                <a:moveTo>
                  <a:pt x="1" y="1"/>
                </a:moveTo>
                <a:lnTo>
                  <a:pt x="1" y="10621"/>
                </a:lnTo>
                <a:lnTo>
                  <a:pt x="64699" y="10621"/>
                </a:lnTo>
                <a:lnTo>
                  <a:pt x="64699" y="1"/>
                </a:lnTo>
                <a:close/>
              </a:path>
            </a:pathLst>
          </a:cu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Oxygen"/>
                <a:ea typeface="Oxygen"/>
                <a:cs typeface="Oxygen"/>
                <a:sym typeface="Oxygen"/>
              </a:rPr>
              <a:t>2018</a:t>
            </a:r>
            <a:endParaRPr b="1">
              <a:solidFill>
                <a:schemeClr val="dk1"/>
              </a:solidFill>
              <a:latin typeface="Oxygen"/>
              <a:ea typeface="Oxygen"/>
              <a:cs typeface="Oxygen"/>
              <a:sym typeface="Oxygen"/>
            </a:endParaRPr>
          </a:p>
        </p:txBody>
      </p:sp>
      <p:sp>
        <p:nvSpPr>
          <p:cNvPr id="486" name="Google Shape;486;p36"/>
          <p:cNvSpPr txBox="1"/>
          <p:nvPr/>
        </p:nvSpPr>
        <p:spPr>
          <a:xfrm>
            <a:off x="3095757" y="3375505"/>
            <a:ext cx="1413000" cy="5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Oxygen"/>
                <a:ea typeface="Oxygen"/>
                <a:cs typeface="Oxygen"/>
                <a:sym typeface="Oxygen"/>
              </a:rPr>
              <a:t>TEXT</a:t>
            </a:r>
            <a:endParaRPr>
              <a:solidFill>
                <a:schemeClr val="dk1"/>
              </a:solidFill>
              <a:latin typeface="Oxygen"/>
              <a:ea typeface="Oxygen"/>
              <a:cs typeface="Oxygen"/>
              <a:sym typeface="Oxygen"/>
            </a:endParaRPr>
          </a:p>
        </p:txBody>
      </p:sp>
      <p:sp>
        <p:nvSpPr>
          <p:cNvPr id="487" name="Google Shape;487;p36"/>
          <p:cNvSpPr txBox="1"/>
          <p:nvPr/>
        </p:nvSpPr>
        <p:spPr>
          <a:xfrm>
            <a:off x="3158161" y="3259629"/>
            <a:ext cx="12882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Poppins"/>
                <a:ea typeface="Poppins"/>
                <a:cs typeface="Poppins"/>
                <a:sym typeface="Poppins"/>
              </a:rPr>
              <a:t>TITLE</a:t>
            </a:r>
            <a:endParaRPr b="1" sz="1800">
              <a:solidFill>
                <a:schemeClr val="dk1"/>
              </a:solidFill>
              <a:latin typeface="Poppins"/>
              <a:ea typeface="Poppins"/>
              <a:cs typeface="Poppins"/>
              <a:sym typeface="Poppins"/>
            </a:endParaRPr>
          </a:p>
        </p:txBody>
      </p:sp>
      <p:sp>
        <p:nvSpPr>
          <p:cNvPr id="488" name="Google Shape;488;p36"/>
          <p:cNvSpPr/>
          <p:nvPr/>
        </p:nvSpPr>
        <p:spPr>
          <a:xfrm>
            <a:off x="4632846" y="2828414"/>
            <a:ext cx="1417717" cy="245820"/>
          </a:xfrm>
          <a:custGeom>
            <a:rect b="b" l="l" r="r" t="t"/>
            <a:pathLst>
              <a:path extrusionOk="0" h="10622" w="64699">
                <a:moveTo>
                  <a:pt x="0" y="1"/>
                </a:moveTo>
                <a:lnTo>
                  <a:pt x="0" y="10621"/>
                </a:lnTo>
                <a:lnTo>
                  <a:pt x="64699" y="10621"/>
                </a:lnTo>
                <a:lnTo>
                  <a:pt x="64699" y="1"/>
                </a:lnTo>
                <a:close/>
              </a:path>
            </a:pathLst>
          </a:custGeom>
          <a:solidFill>
            <a:srgbClr val="ADBD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Oxygen"/>
                <a:ea typeface="Oxygen"/>
                <a:cs typeface="Oxygen"/>
                <a:sym typeface="Oxygen"/>
              </a:rPr>
              <a:t>2019</a:t>
            </a:r>
            <a:endParaRPr b="1">
              <a:solidFill>
                <a:schemeClr val="dk1"/>
              </a:solidFill>
              <a:latin typeface="Oxygen"/>
              <a:ea typeface="Oxygen"/>
              <a:cs typeface="Oxygen"/>
              <a:sym typeface="Oxygen"/>
            </a:endParaRPr>
          </a:p>
        </p:txBody>
      </p:sp>
      <p:sp>
        <p:nvSpPr>
          <p:cNvPr id="489" name="Google Shape;489;p36"/>
          <p:cNvSpPr txBox="1"/>
          <p:nvPr/>
        </p:nvSpPr>
        <p:spPr>
          <a:xfrm>
            <a:off x="4635145" y="3375505"/>
            <a:ext cx="1413000" cy="5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Oxygen"/>
                <a:ea typeface="Oxygen"/>
                <a:cs typeface="Oxygen"/>
                <a:sym typeface="Oxygen"/>
              </a:rPr>
              <a:t>TEXT</a:t>
            </a:r>
            <a:endParaRPr>
              <a:solidFill>
                <a:schemeClr val="dk1"/>
              </a:solidFill>
              <a:latin typeface="Oxygen"/>
              <a:ea typeface="Oxygen"/>
              <a:cs typeface="Oxygen"/>
              <a:sym typeface="Oxygen"/>
            </a:endParaRPr>
          </a:p>
        </p:txBody>
      </p:sp>
      <p:sp>
        <p:nvSpPr>
          <p:cNvPr id="490" name="Google Shape;490;p36"/>
          <p:cNvSpPr txBox="1"/>
          <p:nvPr/>
        </p:nvSpPr>
        <p:spPr>
          <a:xfrm>
            <a:off x="4697549" y="3259629"/>
            <a:ext cx="12882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Poppins"/>
                <a:ea typeface="Poppins"/>
                <a:cs typeface="Poppins"/>
                <a:sym typeface="Poppins"/>
              </a:rPr>
              <a:t>TITLE</a:t>
            </a:r>
            <a:endParaRPr b="1" sz="1800">
              <a:solidFill>
                <a:schemeClr val="dk1"/>
              </a:solidFill>
              <a:latin typeface="Poppins"/>
              <a:ea typeface="Poppins"/>
              <a:cs typeface="Poppins"/>
              <a:sym typeface="Poppins"/>
            </a:endParaRPr>
          </a:p>
        </p:txBody>
      </p:sp>
      <p:sp>
        <p:nvSpPr>
          <p:cNvPr id="491" name="Google Shape;491;p36"/>
          <p:cNvSpPr txBox="1"/>
          <p:nvPr/>
        </p:nvSpPr>
        <p:spPr>
          <a:xfrm>
            <a:off x="6174533" y="3375505"/>
            <a:ext cx="1413000" cy="5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Oxygen"/>
                <a:ea typeface="Oxygen"/>
                <a:cs typeface="Oxygen"/>
                <a:sym typeface="Oxygen"/>
              </a:rPr>
              <a:t>TEXT</a:t>
            </a:r>
            <a:endParaRPr>
              <a:solidFill>
                <a:schemeClr val="dk1"/>
              </a:solidFill>
              <a:latin typeface="Oxygen"/>
              <a:ea typeface="Oxygen"/>
              <a:cs typeface="Oxygen"/>
              <a:sym typeface="Oxygen"/>
            </a:endParaRPr>
          </a:p>
        </p:txBody>
      </p:sp>
      <p:sp>
        <p:nvSpPr>
          <p:cNvPr id="492" name="Google Shape;492;p36"/>
          <p:cNvSpPr txBox="1"/>
          <p:nvPr/>
        </p:nvSpPr>
        <p:spPr>
          <a:xfrm>
            <a:off x="6236937" y="3259629"/>
            <a:ext cx="12882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Poppins"/>
                <a:ea typeface="Poppins"/>
                <a:cs typeface="Poppins"/>
                <a:sym typeface="Poppins"/>
              </a:rPr>
              <a:t>TITLE</a:t>
            </a:r>
            <a:endParaRPr b="1" sz="1800">
              <a:solidFill>
                <a:schemeClr val="dk1"/>
              </a:solidFill>
              <a:latin typeface="Poppins"/>
              <a:ea typeface="Poppins"/>
              <a:cs typeface="Poppins"/>
              <a:sym typeface="Poppins"/>
            </a:endParaRPr>
          </a:p>
        </p:txBody>
      </p:sp>
      <p:sp>
        <p:nvSpPr>
          <p:cNvPr id="493" name="Google Shape;493;p36"/>
          <p:cNvSpPr/>
          <p:nvPr/>
        </p:nvSpPr>
        <p:spPr>
          <a:xfrm>
            <a:off x="1878484" y="1814055"/>
            <a:ext cx="768900" cy="812100"/>
          </a:xfrm>
          <a:prstGeom prst="ellipse">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3417883" y="1814055"/>
            <a:ext cx="768900" cy="812100"/>
          </a:xfrm>
          <a:prstGeom prst="ellipse">
            <a:avLst/>
          </a:pr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4957271" y="1814055"/>
            <a:ext cx="768900" cy="812100"/>
          </a:xfrm>
          <a:prstGeom prst="ellipse">
            <a:avLst/>
          </a:prstGeom>
          <a:solidFill>
            <a:srgbClr val="5A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6496660" y="1814055"/>
            <a:ext cx="768900" cy="812100"/>
          </a:xfrm>
          <a:prstGeom prst="ellipse">
            <a:avLst/>
          </a:prstGeom>
          <a:solidFill>
            <a:srgbClr val="5AF1D1">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554047" y="2828414"/>
            <a:ext cx="1417739" cy="245820"/>
          </a:xfrm>
          <a:custGeom>
            <a:rect b="b" l="l" r="r" t="t"/>
            <a:pathLst>
              <a:path extrusionOk="0" h="10622" w="64700">
                <a:moveTo>
                  <a:pt x="1" y="1"/>
                </a:moveTo>
                <a:lnTo>
                  <a:pt x="1" y="10621"/>
                </a:lnTo>
                <a:lnTo>
                  <a:pt x="64699" y="10621"/>
                </a:lnTo>
                <a:lnTo>
                  <a:pt x="64699" y="1"/>
                </a:lnTo>
                <a:close/>
              </a:path>
            </a:pathLst>
          </a:custGeom>
          <a:solidFill>
            <a:srgbClr val="ADBD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Oxygen"/>
                <a:ea typeface="Oxygen"/>
                <a:cs typeface="Oxygen"/>
                <a:sym typeface="Oxygen"/>
              </a:rPr>
              <a:t>2017</a:t>
            </a:r>
            <a:endParaRPr b="1">
              <a:solidFill>
                <a:schemeClr val="dk1"/>
              </a:solidFill>
              <a:latin typeface="Oxygen"/>
              <a:ea typeface="Oxygen"/>
              <a:cs typeface="Oxygen"/>
              <a:sym typeface="Oxygen"/>
            </a:endParaRPr>
          </a:p>
        </p:txBody>
      </p:sp>
      <p:sp>
        <p:nvSpPr>
          <p:cNvPr id="498" name="Google Shape;498;p36"/>
          <p:cNvSpPr/>
          <p:nvPr/>
        </p:nvSpPr>
        <p:spPr>
          <a:xfrm>
            <a:off x="6172223" y="2828414"/>
            <a:ext cx="1417739" cy="245820"/>
          </a:xfrm>
          <a:custGeom>
            <a:rect b="b" l="l" r="r" t="t"/>
            <a:pathLst>
              <a:path extrusionOk="0" h="10622" w="64700">
                <a:moveTo>
                  <a:pt x="1" y="1"/>
                </a:moveTo>
                <a:lnTo>
                  <a:pt x="1" y="10621"/>
                </a:lnTo>
                <a:lnTo>
                  <a:pt x="64699" y="10621"/>
                </a:lnTo>
                <a:lnTo>
                  <a:pt x="64699" y="1"/>
                </a:lnTo>
                <a:close/>
              </a:path>
            </a:pathLst>
          </a:custGeom>
          <a:solidFill>
            <a:srgbClr val="282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Oxygen"/>
                <a:ea typeface="Oxygen"/>
                <a:cs typeface="Oxygen"/>
                <a:sym typeface="Oxygen"/>
              </a:rPr>
              <a:t>2020</a:t>
            </a:r>
            <a:endParaRPr b="1">
              <a:solidFill>
                <a:schemeClr val="dk1"/>
              </a:solidFill>
              <a:latin typeface="Oxygen"/>
              <a:ea typeface="Oxygen"/>
              <a:cs typeface="Oxygen"/>
              <a:sym typeface="Oxygen"/>
            </a:endParaRPr>
          </a:p>
        </p:txBody>
      </p:sp>
      <p:grpSp>
        <p:nvGrpSpPr>
          <p:cNvPr id="499" name="Google Shape;499;p36"/>
          <p:cNvGrpSpPr/>
          <p:nvPr/>
        </p:nvGrpSpPr>
        <p:grpSpPr>
          <a:xfrm>
            <a:off x="3661750" y="2068588"/>
            <a:ext cx="286948" cy="303097"/>
            <a:chOff x="-61354875" y="2671225"/>
            <a:chExt cx="316650" cy="316650"/>
          </a:xfrm>
        </p:grpSpPr>
        <p:sp>
          <p:nvSpPr>
            <p:cNvPr id="500" name="Google Shape;500;p36"/>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6"/>
          <p:cNvGrpSpPr/>
          <p:nvPr/>
        </p:nvGrpSpPr>
        <p:grpSpPr>
          <a:xfrm>
            <a:off x="6739427" y="2025918"/>
            <a:ext cx="289078" cy="304964"/>
            <a:chOff x="-60620800" y="2304600"/>
            <a:chExt cx="319000" cy="318600"/>
          </a:xfrm>
        </p:grpSpPr>
        <p:sp>
          <p:nvSpPr>
            <p:cNvPr id="506" name="Google Shape;506;p36"/>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6"/>
          <p:cNvGrpSpPr/>
          <p:nvPr/>
        </p:nvGrpSpPr>
        <p:grpSpPr>
          <a:xfrm>
            <a:off x="5198199" y="2068373"/>
            <a:ext cx="287268" cy="303200"/>
            <a:chOff x="6479471" y="2079003"/>
            <a:chExt cx="348923" cy="348706"/>
          </a:xfrm>
        </p:grpSpPr>
        <p:sp>
          <p:nvSpPr>
            <p:cNvPr id="510" name="Google Shape;510;p36"/>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6"/>
            <p:cNvGrpSpPr/>
            <p:nvPr/>
          </p:nvGrpSpPr>
          <p:grpSpPr>
            <a:xfrm>
              <a:off x="6520582" y="2079003"/>
              <a:ext cx="307811" cy="348706"/>
              <a:chOff x="-60218325" y="2304850"/>
              <a:chExt cx="279625" cy="316775"/>
            </a:xfrm>
          </p:grpSpPr>
          <p:sp>
            <p:nvSpPr>
              <p:cNvPr id="512" name="Google Shape;512;p36"/>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 name="Google Shape;519;p36"/>
          <p:cNvGrpSpPr/>
          <p:nvPr/>
        </p:nvGrpSpPr>
        <p:grpSpPr>
          <a:xfrm>
            <a:off x="2122372" y="2067332"/>
            <a:ext cx="286948" cy="305610"/>
            <a:chOff x="-61782550" y="2664925"/>
            <a:chExt cx="316650" cy="319275"/>
          </a:xfrm>
        </p:grpSpPr>
        <p:sp>
          <p:nvSpPr>
            <p:cNvPr id="520" name="Google Shape;520;p36"/>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grpSp>
        <p:nvGrpSpPr>
          <p:cNvPr id="2193" name="Google Shape;2193;p72"/>
          <p:cNvGrpSpPr/>
          <p:nvPr/>
        </p:nvGrpSpPr>
        <p:grpSpPr>
          <a:xfrm>
            <a:off x="729238" y="1179665"/>
            <a:ext cx="1636117" cy="1526144"/>
            <a:chOff x="729238" y="1179665"/>
            <a:chExt cx="1636117" cy="1526144"/>
          </a:xfrm>
        </p:grpSpPr>
        <p:grpSp>
          <p:nvGrpSpPr>
            <p:cNvPr id="2194" name="Google Shape;2194;p72"/>
            <p:cNvGrpSpPr/>
            <p:nvPr/>
          </p:nvGrpSpPr>
          <p:grpSpPr>
            <a:xfrm>
              <a:off x="729238" y="1179665"/>
              <a:ext cx="80700" cy="1526144"/>
              <a:chOff x="729238" y="1179665"/>
              <a:chExt cx="80700" cy="1526144"/>
            </a:xfrm>
          </p:grpSpPr>
          <p:sp>
            <p:nvSpPr>
              <p:cNvPr id="2195" name="Google Shape;2195;p72"/>
              <p:cNvSpPr/>
              <p:nvPr/>
            </p:nvSpPr>
            <p:spPr>
              <a:xfrm>
                <a:off x="729238"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729238"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729238"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729238"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729238" y="1821630"/>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729238" y="1982326"/>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2"/>
              <p:cNvSpPr/>
              <p:nvPr/>
            </p:nvSpPr>
            <p:spPr>
              <a:xfrm>
                <a:off x="729238"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2"/>
              <p:cNvSpPr/>
              <p:nvPr/>
            </p:nvSpPr>
            <p:spPr>
              <a:xfrm>
                <a:off x="729238"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729238"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2"/>
              <p:cNvSpPr/>
              <p:nvPr/>
            </p:nvSpPr>
            <p:spPr>
              <a:xfrm>
                <a:off x="729238"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72"/>
            <p:cNvGrpSpPr/>
            <p:nvPr/>
          </p:nvGrpSpPr>
          <p:grpSpPr>
            <a:xfrm>
              <a:off x="903098" y="1179665"/>
              <a:ext cx="80700" cy="1526144"/>
              <a:chOff x="903098" y="1179665"/>
              <a:chExt cx="80700" cy="1526144"/>
            </a:xfrm>
          </p:grpSpPr>
          <p:sp>
            <p:nvSpPr>
              <p:cNvPr id="2206" name="Google Shape;2206;p72"/>
              <p:cNvSpPr/>
              <p:nvPr/>
            </p:nvSpPr>
            <p:spPr>
              <a:xfrm>
                <a:off x="903098"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2"/>
              <p:cNvSpPr/>
              <p:nvPr/>
            </p:nvSpPr>
            <p:spPr>
              <a:xfrm>
                <a:off x="903098"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2"/>
              <p:cNvSpPr/>
              <p:nvPr/>
            </p:nvSpPr>
            <p:spPr>
              <a:xfrm>
                <a:off x="903098"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903098"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2"/>
              <p:cNvSpPr/>
              <p:nvPr/>
            </p:nvSpPr>
            <p:spPr>
              <a:xfrm>
                <a:off x="903098"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2"/>
              <p:cNvSpPr/>
              <p:nvPr/>
            </p:nvSpPr>
            <p:spPr>
              <a:xfrm>
                <a:off x="903098"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903098"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2"/>
              <p:cNvSpPr/>
              <p:nvPr/>
            </p:nvSpPr>
            <p:spPr>
              <a:xfrm>
                <a:off x="903098"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2"/>
              <p:cNvSpPr/>
              <p:nvPr/>
            </p:nvSpPr>
            <p:spPr>
              <a:xfrm>
                <a:off x="903098"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903098"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72"/>
            <p:cNvGrpSpPr/>
            <p:nvPr/>
          </p:nvGrpSpPr>
          <p:grpSpPr>
            <a:xfrm>
              <a:off x="1076958" y="1179665"/>
              <a:ext cx="80700" cy="1526144"/>
              <a:chOff x="1076958" y="1179665"/>
              <a:chExt cx="80700" cy="1526144"/>
            </a:xfrm>
          </p:grpSpPr>
          <p:sp>
            <p:nvSpPr>
              <p:cNvPr id="2217" name="Google Shape;2217;p72"/>
              <p:cNvSpPr/>
              <p:nvPr/>
            </p:nvSpPr>
            <p:spPr>
              <a:xfrm>
                <a:off x="1076958"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a:off x="1076958"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a:off x="1076958"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a:off x="1076958"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a:off x="1076958"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2"/>
              <p:cNvSpPr/>
              <p:nvPr/>
            </p:nvSpPr>
            <p:spPr>
              <a:xfrm>
                <a:off x="1076958"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2"/>
              <p:cNvSpPr/>
              <p:nvPr/>
            </p:nvSpPr>
            <p:spPr>
              <a:xfrm>
                <a:off x="1076958" y="214302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1076958"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1076958"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1076958"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72"/>
            <p:cNvGrpSpPr/>
            <p:nvPr/>
          </p:nvGrpSpPr>
          <p:grpSpPr>
            <a:xfrm>
              <a:off x="1247707" y="1179665"/>
              <a:ext cx="80700" cy="1526144"/>
              <a:chOff x="1247707" y="1179665"/>
              <a:chExt cx="80700" cy="1526144"/>
            </a:xfrm>
          </p:grpSpPr>
          <p:sp>
            <p:nvSpPr>
              <p:cNvPr id="2228" name="Google Shape;2228;p72"/>
              <p:cNvSpPr/>
              <p:nvPr/>
            </p:nvSpPr>
            <p:spPr>
              <a:xfrm>
                <a:off x="1247707"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1247707"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1247707"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1247707" y="166175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1247707" y="1821630"/>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2"/>
              <p:cNvSpPr/>
              <p:nvPr/>
            </p:nvSpPr>
            <p:spPr>
              <a:xfrm>
                <a:off x="1247707" y="1982326"/>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2"/>
              <p:cNvSpPr/>
              <p:nvPr/>
            </p:nvSpPr>
            <p:spPr>
              <a:xfrm>
                <a:off x="1247707"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1247707"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1247707"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1247707"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72"/>
            <p:cNvGrpSpPr/>
            <p:nvPr/>
          </p:nvGrpSpPr>
          <p:grpSpPr>
            <a:xfrm>
              <a:off x="1421567" y="1179665"/>
              <a:ext cx="80700" cy="1526144"/>
              <a:chOff x="1421567" y="1179665"/>
              <a:chExt cx="80700" cy="1526144"/>
            </a:xfrm>
          </p:grpSpPr>
          <p:sp>
            <p:nvSpPr>
              <p:cNvPr id="2239" name="Google Shape;2239;p72"/>
              <p:cNvSpPr/>
              <p:nvPr/>
            </p:nvSpPr>
            <p:spPr>
              <a:xfrm>
                <a:off x="1421567"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1421567"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1421567"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1421567"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1421567"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1421567"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1421567" y="214302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1421567" y="2303717"/>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1421567"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1421567"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72"/>
            <p:cNvGrpSpPr/>
            <p:nvPr/>
          </p:nvGrpSpPr>
          <p:grpSpPr>
            <a:xfrm>
              <a:off x="1592327" y="1179665"/>
              <a:ext cx="80700" cy="1526144"/>
              <a:chOff x="1592327" y="1179665"/>
              <a:chExt cx="80700" cy="1526144"/>
            </a:xfrm>
          </p:grpSpPr>
          <p:sp>
            <p:nvSpPr>
              <p:cNvPr id="2250" name="Google Shape;2250;p72"/>
              <p:cNvSpPr/>
              <p:nvPr/>
            </p:nvSpPr>
            <p:spPr>
              <a:xfrm>
                <a:off x="1592327"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1592327"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1592327"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1592327"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1592327"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2"/>
              <p:cNvSpPr/>
              <p:nvPr/>
            </p:nvSpPr>
            <p:spPr>
              <a:xfrm>
                <a:off x="1592327"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2"/>
              <p:cNvSpPr/>
              <p:nvPr/>
            </p:nvSpPr>
            <p:spPr>
              <a:xfrm>
                <a:off x="1592327"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1592327"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1592327"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1592327"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72"/>
            <p:cNvGrpSpPr/>
            <p:nvPr/>
          </p:nvGrpSpPr>
          <p:grpSpPr>
            <a:xfrm>
              <a:off x="1766187" y="1179665"/>
              <a:ext cx="80700" cy="1526144"/>
              <a:chOff x="1766187" y="1179665"/>
              <a:chExt cx="80700" cy="1526144"/>
            </a:xfrm>
          </p:grpSpPr>
          <p:sp>
            <p:nvSpPr>
              <p:cNvPr id="2261" name="Google Shape;2261;p72"/>
              <p:cNvSpPr/>
              <p:nvPr/>
            </p:nvSpPr>
            <p:spPr>
              <a:xfrm>
                <a:off x="1766187"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2"/>
              <p:cNvSpPr/>
              <p:nvPr/>
            </p:nvSpPr>
            <p:spPr>
              <a:xfrm>
                <a:off x="1766187"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1766187"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1766187"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a:off x="1766187"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p:nvPr/>
            </p:nvSpPr>
            <p:spPr>
              <a:xfrm>
                <a:off x="1766187"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2"/>
              <p:cNvSpPr/>
              <p:nvPr/>
            </p:nvSpPr>
            <p:spPr>
              <a:xfrm>
                <a:off x="1766187" y="214302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2"/>
              <p:cNvSpPr/>
              <p:nvPr/>
            </p:nvSpPr>
            <p:spPr>
              <a:xfrm>
                <a:off x="1766187" y="2303717"/>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2"/>
              <p:cNvSpPr/>
              <p:nvPr/>
            </p:nvSpPr>
            <p:spPr>
              <a:xfrm>
                <a:off x="1766187" y="2464413"/>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2"/>
              <p:cNvSpPr/>
              <p:nvPr/>
            </p:nvSpPr>
            <p:spPr>
              <a:xfrm>
                <a:off x="1766187"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72"/>
            <p:cNvGrpSpPr/>
            <p:nvPr/>
          </p:nvGrpSpPr>
          <p:grpSpPr>
            <a:xfrm>
              <a:off x="1936935" y="1179665"/>
              <a:ext cx="80700" cy="1526144"/>
              <a:chOff x="1936935" y="1179665"/>
              <a:chExt cx="80700" cy="1526144"/>
            </a:xfrm>
          </p:grpSpPr>
          <p:sp>
            <p:nvSpPr>
              <p:cNvPr id="2272" name="Google Shape;2272;p72"/>
              <p:cNvSpPr/>
              <p:nvPr/>
            </p:nvSpPr>
            <p:spPr>
              <a:xfrm>
                <a:off x="1936935"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2"/>
              <p:cNvSpPr/>
              <p:nvPr/>
            </p:nvSpPr>
            <p:spPr>
              <a:xfrm>
                <a:off x="1936935"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2"/>
              <p:cNvSpPr/>
              <p:nvPr/>
            </p:nvSpPr>
            <p:spPr>
              <a:xfrm>
                <a:off x="1936935"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2"/>
              <p:cNvSpPr/>
              <p:nvPr/>
            </p:nvSpPr>
            <p:spPr>
              <a:xfrm>
                <a:off x="1936935"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2"/>
              <p:cNvSpPr/>
              <p:nvPr/>
            </p:nvSpPr>
            <p:spPr>
              <a:xfrm>
                <a:off x="1936935"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p:nvPr/>
            </p:nvSpPr>
            <p:spPr>
              <a:xfrm>
                <a:off x="1936935" y="1982326"/>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2"/>
              <p:cNvSpPr/>
              <p:nvPr/>
            </p:nvSpPr>
            <p:spPr>
              <a:xfrm>
                <a:off x="1936935"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2"/>
              <p:cNvSpPr/>
              <p:nvPr/>
            </p:nvSpPr>
            <p:spPr>
              <a:xfrm>
                <a:off x="1936935"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2"/>
              <p:cNvSpPr/>
              <p:nvPr/>
            </p:nvSpPr>
            <p:spPr>
              <a:xfrm>
                <a:off x="1936935"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2"/>
              <p:cNvSpPr/>
              <p:nvPr/>
            </p:nvSpPr>
            <p:spPr>
              <a:xfrm>
                <a:off x="1936935"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72"/>
            <p:cNvGrpSpPr/>
            <p:nvPr/>
          </p:nvGrpSpPr>
          <p:grpSpPr>
            <a:xfrm>
              <a:off x="2110795" y="1179665"/>
              <a:ext cx="80700" cy="1526144"/>
              <a:chOff x="2110795" y="1179665"/>
              <a:chExt cx="80700" cy="1526144"/>
            </a:xfrm>
          </p:grpSpPr>
          <p:sp>
            <p:nvSpPr>
              <p:cNvPr id="2283" name="Google Shape;2283;p72"/>
              <p:cNvSpPr/>
              <p:nvPr/>
            </p:nvSpPr>
            <p:spPr>
              <a:xfrm>
                <a:off x="2110795"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2110795"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2110795"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2110795"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2110795" y="1821630"/>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2110795" y="1982326"/>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2"/>
              <p:cNvSpPr/>
              <p:nvPr/>
            </p:nvSpPr>
            <p:spPr>
              <a:xfrm>
                <a:off x="2110795"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2110795"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2110795"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2110795"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72"/>
            <p:cNvGrpSpPr/>
            <p:nvPr/>
          </p:nvGrpSpPr>
          <p:grpSpPr>
            <a:xfrm>
              <a:off x="2284655" y="1179665"/>
              <a:ext cx="80700" cy="1526144"/>
              <a:chOff x="2284655" y="1179665"/>
              <a:chExt cx="80700" cy="1526144"/>
            </a:xfrm>
          </p:grpSpPr>
          <p:sp>
            <p:nvSpPr>
              <p:cNvPr id="2294" name="Google Shape;2294;p72"/>
              <p:cNvSpPr/>
              <p:nvPr/>
            </p:nvSpPr>
            <p:spPr>
              <a:xfrm>
                <a:off x="2284655" y="1179665"/>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2284655" y="134036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2284655" y="150105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2284655" y="1661752"/>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2284655" y="1821630"/>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2284655" y="1982326"/>
                <a:ext cx="80700" cy="80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2284655" y="2143022"/>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2284655" y="2303717"/>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2284655" y="2464413"/>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2284655" y="2625109"/>
                <a:ext cx="80700" cy="807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4" name="Google Shape;2304;p72"/>
          <p:cNvGrpSpPr/>
          <p:nvPr/>
        </p:nvGrpSpPr>
        <p:grpSpPr>
          <a:xfrm>
            <a:off x="2623904" y="1198803"/>
            <a:ext cx="1364248" cy="1102133"/>
            <a:chOff x="2623904" y="1198803"/>
            <a:chExt cx="1364248" cy="1102133"/>
          </a:xfrm>
        </p:grpSpPr>
        <p:grpSp>
          <p:nvGrpSpPr>
            <p:cNvPr id="2305" name="Google Shape;2305;p72"/>
            <p:cNvGrpSpPr/>
            <p:nvPr/>
          </p:nvGrpSpPr>
          <p:grpSpPr>
            <a:xfrm>
              <a:off x="2623907" y="1198803"/>
              <a:ext cx="1364245" cy="273000"/>
              <a:chOff x="2623907" y="1198803"/>
              <a:chExt cx="1364245" cy="273000"/>
            </a:xfrm>
          </p:grpSpPr>
          <p:sp>
            <p:nvSpPr>
              <p:cNvPr id="2306" name="Google Shape;2306;p72"/>
              <p:cNvSpPr/>
              <p:nvPr/>
            </p:nvSpPr>
            <p:spPr>
              <a:xfrm>
                <a:off x="2623907" y="1198803"/>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2896718" y="1198803"/>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3169529" y="1198803"/>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3442341" y="1198803"/>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3715152" y="1198803"/>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72"/>
            <p:cNvGrpSpPr/>
            <p:nvPr/>
          </p:nvGrpSpPr>
          <p:grpSpPr>
            <a:xfrm>
              <a:off x="2623904" y="1476964"/>
              <a:ext cx="1364245" cy="273000"/>
              <a:chOff x="2623904" y="1476964"/>
              <a:chExt cx="1364245" cy="273000"/>
            </a:xfrm>
          </p:grpSpPr>
          <p:sp>
            <p:nvSpPr>
              <p:cNvPr id="2312" name="Google Shape;2312;p72"/>
              <p:cNvSpPr/>
              <p:nvPr/>
            </p:nvSpPr>
            <p:spPr>
              <a:xfrm>
                <a:off x="2623904" y="1476964"/>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2896716" y="1476964"/>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3169527" y="1476964"/>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3442338" y="1476964"/>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3715149" y="1476964"/>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72"/>
            <p:cNvGrpSpPr/>
            <p:nvPr/>
          </p:nvGrpSpPr>
          <p:grpSpPr>
            <a:xfrm>
              <a:off x="2623907" y="1749775"/>
              <a:ext cx="1364245" cy="273000"/>
              <a:chOff x="2623907" y="1749775"/>
              <a:chExt cx="1364245" cy="273000"/>
            </a:xfrm>
          </p:grpSpPr>
          <p:sp>
            <p:nvSpPr>
              <p:cNvPr id="2318" name="Google Shape;2318;p72"/>
              <p:cNvSpPr/>
              <p:nvPr/>
            </p:nvSpPr>
            <p:spPr>
              <a:xfrm>
                <a:off x="2623907" y="1749775"/>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2896718" y="1749775"/>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3169529" y="1749775"/>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3442341" y="1749775"/>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3715152" y="1749775"/>
                <a:ext cx="273000" cy="2730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72"/>
            <p:cNvGrpSpPr/>
            <p:nvPr/>
          </p:nvGrpSpPr>
          <p:grpSpPr>
            <a:xfrm>
              <a:off x="2623904" y="2027936"/>
              <a:ext cx="1364245" cy="273000"/>
              <a:chOff x="2623904" y="2027936"/>
              <a:chExt cx="1364245" cy="273000"/>
            </a:xfrm>
          </p:grpSpPr>
          <p:sp>
            <p:nvSpPr>
              <p:cNvPr id="2324" name="Google Shape;2324;p72"/>
              <p:cNvSpPr/>
              <p:nvPr/>
            </p:nvSpPr>
            <p:spPr>
              <a:xfrm>
                <a:off x="2623904" y="2027936"/>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2896716" y="2027936"/>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3169527" y="2027936"/>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3442338" y="2027936"/>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3715149" y="2027936"/>
                <a:ext cx="273000" cy="273000"/>
              </a:xfrm>
              <a:prstGeom prst="diamond">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72"/>
          <p:cNvGrpSpPr/>
          <p:nvPr/>
        </p:nvGrpSpPr>
        <p:grpSpPr>
          <a:xfrm>
            <a:off x="2613365" y="2657876"/>
            <a:ext cx="1387541" cy="159124"/>
            <a:chOff x="3200660" y="2180272"/>
            <a:chExt cx="2563824" cy="378237"/>
          </a:xfrm>
        </p:grpSpPr>
        <p:sp>
          <p:nvSpPr>
            <p:cNvPr id="2330" name="Google Shape;2330;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2"/>
          <p:cNvGrpSpPr/>
          <p:nvPr/>
        </p:nvGrpSpPr>
        <p:grpSpPr>
          <a:xfrm>
            <a:off x="2609890" y="2935640"/>
            <a:ext cx="1390502" cy="159625"/>
            <a:chOff x="3530150" y="2790075"/>
            <a:chExt cx="1962600" cy="225300"/>
          </a:xfrm>
        </p:grpSpPr>
        <p:sp>
          <p:nvSpPr>
            <p:cNvPr id="2349" name="Google Shape;2349;p72"/>
            <p:cNvSpPr/>
            <p:nvPr/>
          </p:nvSpPr>
          <p:spPr>
            <a:xfrm>
              <a:off x="3530150" y="2790075"/>
              <a:ext cx="1962600" cy="2253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3530150" y="2790075"/>
              <a:ext cx="1110000" cy="2253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72"/>
          <p:cNvGrpSpPr/>
          <p:nvPr/>
        </p:nvGrpSpPr>
        <p:grpSpPr>
          <a:xfrm>
            <a:off x="2609948" y="3213905"/>
            <a:ext cx="1411629" cy="154175"/>
            <a:chOff x="3558802" y="4011244"/>
            <a:chExt cx="1866000" cy="111600"/>
          </a:xfrm>
        </p:grpSpPr>
        <p:sp>
          <p:nvSpPr>
            <p:cNvPr id="2352" name="Google Shape;2352;p72"/>
            <p:cNvSpPr/>
            <p:nvPr/>
          </p:nvSpPr>
          <p:spPr>
            <a:xfrm flipH="1" rot="5400000">
              <a:off x="4436152" y="3134077"/>
              <a:ext cx="111300" cy="1866000"/>
            </a:xfrm>
            <a:prstGeom prst="round2SameRect">
              <a:avLst>
                <a:gd fmla="val 50000" name="adj1"/>
                <a:gd fmla="val 50000" name="adj2"/>
              </a:avLst>
            </a:prstGeom>
            <a:solidFill>
              <a:schemeClr val="accent1"/>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flipH="1" rot="5400000">
              <a:off x="4157232" y="3412894"/>
              <a:ext cx="111600" cy="1308300"/>
            </a:xfrm>
            <a:prstGeom prst="round2SameRect">
              <a:avLst>
                <a:gd fmla="val 50000" name="adj1"/>
                <a:gd fmla="val 50000" name="adj2"/>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72"/>
          <p:cNvGrpSpPr/>
          <p:nvPr/>
        </p:nvGrpSpPr>
        <p:grpSpPr>
          <a:xfrm>
            <a:off x="2610235" y="2419475"/>
            <a:ext cx="1383503" cy="119761"/>
            <a:chOff x="3465975" y="2270258"/>
            <a:chExt cx="1986364" cy="171947"/>
          </a:xfrm>
        </p:grpSpPr>
        <p:sp>
          <p:nvSpPr>
            <p:cNvPr id="2355" name="Google Shape;2355;p72"/>
            <p:cNvSpPr/>
            <p:nvPr/>
          </p:nvSpPr>
          <p:spPr>
            <a:xfrm rot="-5400000">
              <a:off x="3725184" y="2270305"/>
              <a:ext cx="171900" cy="171900"/>
            </a:xfrm>
            <a:prstGeom prst="ellipse">
              <a:avLst/>
            </a:pr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rot="-5400000">
              <a:off x="3984394" y="2270305"/>
              <a:ext cx="171900" cy="171900"/>
            </a:xfrm>
            <a:prstGeom prst="ellipse">
              <a:avLst/>
            </a:pr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rot="-5400000">
              <a:off x="4243603" y="2270305"/>
              <a:ext cx="171900" cy="171900"/>
            </a:xfrm>
            <a:prstGeom prst="ellipse">
              <a:avLst/>
            </a:prstGeom>
            <a:solidFill>
              <a:srgbClr val="C9DAF8"/>
            </a:solid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rot="-5400000">
              <a:off x="4502812" y="2270305"/>
              <a:ext cx="171900" cy="171900"/>
            </a:xfrm>
            <a:prstGeom prst="ellipse">
              <a:avLst/>
            </a:prstGeom>
            <a:solidFill>
              <a:srgbClr val="C9DAF8"/>
            </a:solid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rot="-5400000">
              <a:off x="4762021" y="2270305"/>
              <a:ext cx="171900" cy="171900"/>
            </a:xfrm>
            <a:prstGeom prst="ellipse">
              <a:avLst/>
            </a:prstGeom>
            <a:solidFill>
              <a:srgbClr val="C9DAF8"/>
            </a:solid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rot="-5400000">
              <a:off x="3465975" y="2270305"/>
              <a:ext cx="171900" cy="171900"/>
            </a:xfrm>
            <a:prstGeom prst="ellipse">
              <a:avLst/>
            </a:pr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rot="-5400000">
              <a:off x="5021230" y="2270258"/>
              <a:ext cx="171900" cy="171900"/>
            </a:xfrm>
            <a:prstGeom prst="ellipse">
              <a:avLst/>
            </a:prstGeom>
            <a:solidFill>
              <a:srgbClr val="C9DAF8"/>
            </a:solid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rot="-5400000">
              <a:off x="5280440" y="2270258"/>
              <a:ext cx="171900" cy="171900"/>
            </a:xfrm>
            <a:prstGeom prst="ellipse">
              <a:avLst/>
            </a:prstGeom>
            <a:solidFill>
              <a:srgbClr val="C9DAF8"/>
            </a:solid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72"/>
          <p:cNvGrpSpPr/>
          <p:nvPr/>
        </p:nvGrpSpPr>
        <p:grpSpPr>
          <a:xfrm>
            <a:off x="2621243" y="3783248"/>
            <a:ext cx="1369531" cy="195460"/>
            <a:chOff x="723300" y="4253549"/>
            <a:chExt cx="2276482" cy="324900"/>
          </a:xfrm>
        </p:grpSpPr>
        <p:sp>
          <p:nvSpPr>
            <p:cNvPr id="2364" name="Google Shape;2364;p72"/>
            <p:cNvSpPr/>
            <p:nvPr/>
          </p:nvSpPr>
          <p:spPr>
            <a:xfrm>
              <a:off x="723300" y="4253549"/>
              <a:ext cx="341700" cy="324900"/>
            </a:xfrm>
            <a:prstGeom prst="star5">
              <a:avLst>
                <a:gd fmla="val 19098" name="adj"/>
                <a:gd fmla="val 105146" name="hf"/>
                <a:gd fmla="val 110557" name="vf"/>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1206995" y="4253549"/>
              <a:ext cx="341700" cy="324900"/>
            </a:xfrm>
            <a:prstGeom prst="star5">
              <a:avLst>
                <a:gd fmla="val 19098" name="adj"/>
                <a:gd fmla="val 105146" name="hf"/>
                <a:gd fmla="val 110557" name="vf"/>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1690691" y="4253549"/>
              <a:ext cx="341700" cy="324900"/>
            </a:xfrm>
            <a:prstGeom prst="star5">
              <a:avLst>
                <a:gd fmla="val 19098" name="adj"/>
                <a:gd fmla="val 105146" name="hf"/>
                <a:gd fmla="val 110557" name="vf"/>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2174386" y="4253549"/>
              <a:ext cx="341700" cy="324900"/>
            </a:xfrm>
            <a:prstGeom prst="star5">
              <a:avLst>
                <a:gd fmla="val 19098" name="adj"/>
                <a:gd fmla="val 105146" name="hf"/>
                <a:gd fmla="val 110557" name="vf"/>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2658082" y="4253549"/>
              <a:ext cx="341700" cy="324900"/>
            </a:xfrm>
            <a:prstGeom prst="star5">
              <a:avLst>
                <a:gd fmla="val 19098" name="adj"/>
                <a:gd fmla="val 105146" name="hf"/>
                <a:gd fmla="val 110557" name="vf"/>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72"/>
          <p:cNvGrpSpPr/>
          <p:nvPr/>
        </p:nvGrpSpPr>
        <p:grpSpPr>
          <a:xfrm>
            <a:off x="2610803" y="3484489"/>
            <a:ext cx="1389066" cy="180119"/>
            <a:chOff x="705948" y="3788465"/>
            <a:chExt cx="2308953" cy="299400"/>
          </a:xfrm>
        </p:grpSpPr>
        <p:sp>
          <p:nvSpPr>
            <p:cNvPr id="2370" name="Google Shape;2370;p72"/>
            <p:cNvSpPr/>
            <p:nvPr/>
          </p:nvSpPr>
          <p:spPr>
            <a:xfrm>
              <a:off x="705948" y="3788465"/>
              <a:ext cx="335400" cy="299400"/>
            </a:xfrm>
            <a:prstGeom prst="hear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1209923" y="3788465"/>
              <a:ext cx="335400" cy="299400"/>
            </a:xfrm>
            <a:prstGeom prst="hear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1713905" y="3788465"/>
              <a:ext cx="335400" cy="299400"/>
            </a:xfrm>
            <a:prstGeom prst="hear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2189639" y="3788465"/>
              <a:ext cx="335400" cy="299400"/>
            </a:xfrm>
            <a:prstGeom prst="hear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2679500" y="3788465"/>
              <a:ext cx="335400" cy="299400"/>
            </a:xfrm>
            <a:prstGeom prst="hear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72"/>
          <p:cNvGrpSpPr/>
          <p:nvPr/>
        </p:nvGrpSpPr>
        <p:grpSpPr>
          <a:xfrm>
            <a:off x="4207794" y="2088443"/>
            <a:ext cx="1433821" cy="191501"/>
            <a:chOff x="4273350" y="2088443"/>
            <a:chExt cx="1433821" cy="191501"/>
          </a:xfrm>
        </p:grpSpPr>
        <p:grpSp>
          <p:nvGrpSpPr>
            <p:cNvPr id="2376" name="Google Shape;2376;p72"/>
            <p:cNvGrpSpPr/>
            <p:nvPr/>
          </p:nvGrpSpPr>
          <p:grpSpPr>
            <a:xfrm>
              <a:off x="4273350" y="2088443"/>
              <a:ext cx="1433821" cy="0"/>
              <a:chOff x="5224975" y="2962250"/>
              <a:chExt cx="1544400" cy="0"/>
            </a:xfrm>
          </p:grpSpPr>
          <p:cxnSp>
            <p:nvCxnSpPr>
              <p:cNvPr id="2377" name="Google Shape;2377;p72"/>
              <p:cNvCxnSpPr/>
              <p:nvPr/>
            </p:nvCxnSpPr>
            <p:spPr>
              <a:xfrm>
                <a:off x="5224975" y="2962250"/>
                <a:ext cx="1544400" cy="0"/>
              </a:xfrm>
              <a:prstGeom prst="straightConnector1">
                <a:avLst/>
              </a:prstGeom>
              <a:noFill/>
              <a:ln cap="flat" cmpd="sng" w="19050">
                <a:solidFill>
                  <a:srgbClr val="A4C2F4"/>
                </a:solidFill>
                <a:prstDash val="solid"/>
                <a:round/>
                <a:headEnd len="med" w="med" type="none"/>
                <a:tailEnd len="med" w="med" type="none"/>
              </a:ln>
            </p:spPr>
          </p:cxnSp>
          <p:cxnSp>
            <p:nvCxnSpPr>
              <p:cNvPr id="2378" name="Google Shape;2378;p72"/>
              <p:cNvCxnSpPr/>
              <p:nvPr/>
            </p:nvCxnSpPr>
            <p:spPr>
              <a:xfrm>
                <a:off x="5225150" y="2962250"/>
                <a:ext cx="453300" cy="0"/>
              </a:xfrm>
              <a:prstGeom prst="straightConnector1">
                <a:avLst/>
              </a:prstGeom>
              <a:noFill/>
              <a:ln cap="flat" cmpd="sng" w="19050">
                <a:solidFill>
                  <a:srgbClr val="282AFF"/>
                </a:solidFill>
                <a:prstDash val="solid"/>
                <a:round/>
                <a:headEnd len="med" w="med" type="none"/>
                <a:tailEnd len="med" w="med" type="oval"/>
              </a:ln>
            </p:spPr>
          </p:cxnSp>
        </p:grpSp>
        <p:grpSp>
          <p:nvGrpSpPr>
            <p:cNvPr id="2379" name="Google Shape;2379;p72"/>
            <p:cNvGrpSpPr/>
            <p:nvPr/>
          </p:nvGrpSpPr>
          <p:grpSpPr>
            <a:xfrm>
              <a:off x="4273350" y="2279944"/>
              <a:ext cx="1433821" cy="0"/>
              <a:chOff x="5224975" y="2962250"/>
              <a:chExt cx="1544400" cy="0"/>
            </a:xfrm>
          </p:grpSpPr>
          <p:cxnSp>
            <p:nvCxnSpPr>
              <p:cNvPr id="2380" name="Google Shape;2380;p72"/>
              <p:cNvCxnSpPr/>
              <p:nvPr/>
            </p:nvCxnSpPr>
            <p:spPr>
              <a:xfrm>
                <a:off x="5224975" y="2962250"/>
                <a:ext cx="1544400" cy="0"/>
              </a:xfrm>
              <a:prstGeom prst="straightConnector1">
                <a:avLst/>
              </a:prstGeom>
              <a:noFill/>
              <a:ln cap="flat" cmpd="sng" w="19050">
                <a:solidFill>
                  <a:srgbClr val="A4C2F4"/>
                </a:solidFill>
                <a:prstDash val="solid"/>
                <a:round/>
                <a:headEnd len="med" w="med" type="none"/>
                <a:tailEnd len="med" w="med" type="none"/>
              </a:ln>
            </p:spPr>
          </p:cxnSp>
          <p:cxnSp>
            <p:nvCxnSpPr>
              <p:cNvPr id="2381" name="Google Shape;2381;p72"/>
              <p:cNvCxnSpPr/>
              <p:nvPr/>
            </p:nvCxnSpPr>
            <p:spPr>
              <a:xfrm>
                <a:off x="5225150" y="2962250"/>
                <a:ext cx="998700" cy="0"/>
              </a:xfrm>
              <a:prstGeom prst="straightConnector1">
                <a:avLst/>
              </a:prstGeom>
              <a:noFill/>
              <a:ln cap="flat" cmpd="sng" w="19050">
                <a:solidFill>
                  <a:srgbClr val="282AFF"/>
                </a:solidFill>
                <a:prstDash val="solid"/>
                <a:round/>
                <a:headEnd len="med" w="med" type="none"/>
                <a:tailEnd len="med" w="med" type="oval"/>
              </a:ln>
            </p:spPr>
          </p:cxnSp>
        </p:grpSp>
      </p:grpSp>
      <p:grpSp>
        <p:nvGrpSpPr>
          <p:cNvPr id="2382" name="Google Shape;2382;p72"/>
          <p:cNvGrpSpPr/>
          <p:nvPr/>
        </p:nvGrpSpPr>
        <p:grpSpPr>
          <a:xfrm>
            <a:off x="2658741" y="4097347"/>
            <a:ext cx="1304609" cy="294074"/>
            <a:chOff x="2658741" y="4097347"/>
            <a:chExt cx="1304609" cy="294074"/>
          </a:xfrm>
        </p:grpSpPr>
        <p:grpSp>
          <p:nvGrpSpPr>
            <p:cNvPr id="2383" name="Google Shape;2383;p72"/>
            <p:cNvGrpSpPr/>
            <p:nvPr/>
          </p:nvGrpSpPr>
          <p:grpSpPr>
            <a:xfrm>
              <a:off x="2658741" y="4097347"/>
              <a:ext cx="118572" cy="294074"/>
              <a:chOff x="3343310" y="4475555"/>
              <a:chExt cx="127717" cy="316753"/>
            </a:xfrm>
          </p:grpSpPr>
          <p:sp>
            <p:nvSpPr>
              <p:cNvPr id="2384" name="Google Shape;2384;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72"/>
            <p:cNvGrpSpPr/>
            <p:nvPr/>
          </p:nvGrpSpPr>
          <p:grpSpPr>
            <a:xfrm>
              <a:off x="3815519" y="4098388"/>
              <a:ext cx="147831" cy="291991"/>
              <a:chOff x="3527539" y="4476677"/>
              <a:chExt cx="159232" cy="314510"/>
            </a:xfrm>
          </p:grpSpPr>
          <p:sp>
            <p:nvSpPr>
              <p:cNvPr id="2387" name="Google Shape;238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72"/>
            <p:cNvGrpSpPr/>
            <p:nvPr/>
          </p:nvGrpSpPr>
          <p:grpSpPr>
            <a:xfrm>
              <a:off x="3511696" y="4098388"/>
              <a:ext cx="147831" cy="291991"/>
              <a:chOff x="3527539" y="4476677"/>
              <a:chExt cx="159232" cy="314510"/>
            </a:xfrm>
          </p:grpSpPr>
          <p:sp>
            <p:nvSpPr>
              <p:cNvPr id="2390" name="Google Shape;2390;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72"/>
            <p:cNvGrpSpPr/>
            <p:nvPr/>
          </p:nvGrpSpPr>
          <p:grpSpPr>
            <a:xfrm>
              <a:off x="3207874" y="4098388"/>
              <a:ext cx="147831" cy="291991"/>
              <a:chOff x="3527539" y="4476677"/>
              <a:chExt cx="159232" cy="314510"/>
            </a:xfrm>
          </p:grpSpPr>
          <p:sp>
            <p:nvSpPr>
              <p:cNvPr id="2393" name="Google Shape;2393;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72"/>
            <p:cNvGrpSpPr/>
            <p:nvPr/>
          </p:nvGrpSpPr>
          <p:grpSpPr>
            <a:xfrm>
              <a:off x="2933305" y="4097347"/>
              <a:ext cx="118572" cy="294074"/>
              <a:chOff x="3343310" y="4475555"/>
              <a:chExt cx="127717" cy="316753"/>
            </a:xfrm>
          </p:grpSpPr>
          <p:sp>
            <p:nvSpPr>
              <p:cNvPr id="2396" name="Google Shape;2396;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8" name="Google Shape;2398;p72"/>
          <p:cNvGrpSpPr/>
          <p:nvPr/>
        </p:nvGrpSpPr>
        <p:grpSpPr>
          <a:xfrm>
            <a:off x="4209349" y="1176041"/>
            <a:ext cx="1430711" cy="751237"/>
            <a:chOff x="5159450" y="1919950"/>
            <a:chExt cx="1541050" cy="862500"/>
          </a:xfrm>
        </p:grpSpPr>
        <p:sp>
          <p:nvSpPr>
            <p:cNvPr id="2399" name="Google Shape;2399;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282AFF"/>
              </a:solidFill>
              <a:prstDash val="solid"/>
              <a:round/>
              <a:headEnd len="med" w="med" type="oval"/>
              <a:tailEnd len="med" w="med" type="oval"/>
            </a:ln>
          </p:spPr>
        </p:sp>
        <p:grpSp>
          <p:nvGrpSpPr>
            <p:cNvPr id="2400" name="Google Shape;2400;p72"/>
            <p:cNvGrpSpPr/>
            <p:nvPr/>
          </p:nvGrpSpPr>
          <p:grpSpPr>
            <a:xfrm>
              <a:off x="5159450" y="1919950"/>
              <a:ext cx="1541050" cy="862500"/>
              <a:chOff x="5159450" y="1919950"/>
              <a:chExt cx="1541050" cy="862500"/>
            </a:xfrm>
          </p:grpSpPr>
          <p:cxnSp>
            <p:nvCxnSpPr>
              <p:cNvPr id="2401" name="Google Shape;2401;p72"/>
              <p:cNvCxnSpPr/>
              <p:nvPr/>
            </p:nvCxnSpPr>
            <p:spPr>
              <a:xfrm>
                <a:off x="5159450" y="1919950"/>
                <a:ext cx="0" cy="862500"/>
              </a:xfrm>
              <a:prstGeom prst="straightConnector1">
                <a:avLst/>
              </a:prstGeom>
              <a:noFill/>
              <a:ln cap="flat" cmpd="sng" w="9525">
                <a:solidFill>
                  <a:schemeClr val="accent1"/>
                </a:solidFill>
                <a:prstDash val="solid"/>
                <a:round/>
                <a:headEnd len="med" w="med" type="none"/>
                <a:tailEnd len="med" w="med" type="none"/>
              </a:ln>
            </p:spPr>
          </p:cxnSp>
          <p:cxnSp>
            <p:nvCxnSpPr>
              <p:cNvPr id="2402" name="Google Shape;2402;p72"/>
              <p:cNvCxnSpPr/>
              <p:nvPr/>
            </p:nvCxnSpPr>
            <p:spPr>
              <a:xfrm>
                <a:off x="5161200" y="2778975"/>
                <a:ext cx="15393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2403" name="Google Shape;2403;p72"/>
          <p:cNvGrpSpPr/>
          <p:nvPr/>
        </p:nvGrpSpPr>
        <p:grpSpPr>
          <a:xfrm>
            <a:off x="4257486" y="2439811"/>
            <a:ext cx="1334436" cy="967914"/>
            <a:chOff x="4294923" y="2439811"/>
            <a:chExt cx="1334436" cy="967914"/>
          </a:xfrm>
        </p:grpSpPr>
        <p:grpSp>
          <p:nvGrpSpPr>
            <p:cNvPr id="2404" name="Google Shape;2404;p72"/>
            <p:cNvGrpSpPr/>
            <p:nvPr/>
          </p:nvGrpSpPr>
          <p:grpSpPr>
            <a:xfrm>
              <a:off x="4960455" y="2469658"/>
              <a:ext cx="668904" cy="885524"/>
              <a:chOff x="4960455" y="2469658"/>
              <a:chExt cx="668904" cy="885524"/>
            </a:xfrm>
          </p:grpSpPr>
          <p:sp>
            <p:nvSpPr>
              <p:cNvPr id="2405" name="Google Shape;2405;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72"/>
            <p:cNvGrpSpPr/>
            <p:nvPr/>
          </p:nvGrpSpPr>
          <p:grpSpPr>
            <a:xfrm>
              <a:off x="4294923" y="2469658"/>
              <a:ext cx="668951" cy="885524"/>
              <a:chOff x="4294923" y="2469658"/>
              <a:chExt cx="668951" cy="885524"/>
            </a:xfrm>
          </p:grpSpPr>
          <p:sp>
            <p:nvSpPr>
              <p:cNvPr id="2412" name="Google Shape;2412;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72"/>
          <p:cNvGrpSpPr/>
          <p:nvPr/>
        </p:nvGrpSpPr>
        <p:grpSpPr>
          <a:xfrm>
            <a:off x="4243690" y="3494256"/>
            <a:ext cx="1430949" cy="897289"/>
            <a:chOff x="4351371" y="3547942"/>
            <a:chExt cx="1345130" cy="843475"/>
          </a:xfrm>
        </p:grpSpPr>
        <p:grpSp>
          <p:nvGrpSpPr>
            <p:cNvPr id="2420" name="Google Shape;2420;p72"/>
            <p:cNvGrpSpPr/>
            <p:nvPr/>
          </p:nvGrpSpPr>
          <p:grpSpPr>
            <a:xfrm>
              <a:off x="4351371" y="4209917"/>
              <a:ext cx="1345130" cy="181500"/>
              <a:chOff x="4351371" y="4209917"/>
              <a:chExt cx="1345130" cy="181500"/>
            </a:xfrm>
          </p:grpSpPr>
          <p:sp>
            <p:nvSpPr>
              <p:cNvPr id="2421" name="Google Shape;2421;p72"/>
              <p:cNvSpPr/>
              <p:nvPr/>
            </p:nvSpPr>
            <p:spPr>
              <a:xfrm rot="10800000">
                <a:off x="4351371" y="4209917"/>
                <a:ext cx="1281600" cy="181500"/>
              </a:xfrm>
              <a:prstGeom prst="rect">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2" name="Google Shape;2422;p72"/>
              <p:cNvCxnSpPr/>
              <p:nvPr/>
            </p:nvCxnSpPr>
            <p:spPr>
              <a:xfrm>
                <a:off x="5551000" y="4298797"/>
                <a:ext cx="145500" cy="0"/>
              </a:xfrm>
              <a:prstGeom prst="straightConnector1">
                <a:avLst/>
              </a:prstGeom>
              <a:noFill/>
              <a:ln cap="flat" cmpd="sng" w="28575">
                <a:solidFill>
                  <a:srgbClr val="282AFF"/>
                </a:solidFill>
                <a:prstDash val="solid"/>
                <a:round/>
                <a:headEnd len="med" w="med" type="none"/>
                <a:tailEnd len="med" w="med" type="none"/>
              </a:ln>
            </p:spPr>
          </p:cxnSp>
        </p:grpSp>
        <p:grpSp>
          <p:nvGrpSpPr>
            <p:cNvPr id="2423" name="Google Shape;2423;p72"/>
            <p:cNvGrpSpPr/>
            <p:nvPr/>
          </p:nvGrpSpPr>
          <p:grpSpPr>
            <a:xfrm>
              <a:off x="4403010" y="3985221"/>
              <a:ext cx="1109518" cy="181500"/>
              <a:chOff x="4403010" y="3985221"/>
              <a:chExt cx="1109518" cy="181500"/>
            </a:xfrm>
          </p:grpSpPr>
          <p:sp>
            <p:nvSpPr>
              <p:cNvPr id="2424" name="Google Shape;2424;p72"/>
              <p:cNvSpPr/>
              <p:nvPr/>
            </p:nvSpPr>
            <p:spPr>
              <a:xfrm rot="10800000">
                <a:off x="4471829" y="3985221"/>
                <a:ext cx="1040700" cy="181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5" name="Google Shape;2425;p72"/>
              <p:cNvCxnSpPr/>
              <p:nvPr/>
            </p:nvCxnSpPr>
            <p:spPr>
              <a:xfrm>
                <a:off x="4403010" y="4075993"/>
                <a:ext cx="145500" cy="0"/>
              </a:xfrm>
              <a:prstGeom prst="straightConnector1">
                <a:avLst/>
              </a:prstGeom>
              <a:noFill/>
              <a:ln cap="flat" cmpd="sng" w="28575">
                <a:solidFill>
                  <a:srgbClr val="6D9EEB"/>
                </a:solidFill>
                <a:prstDash val="solid"/>
                <a:round/>
                <a:headEnd len="med" w="med" type="none"/>
                <a:tailEnd len="med" w="med" type="none"/>
              </a:ln>
            </p:spPr>
          </p:cxnSp>
        </p:grpSp>
        <p:grpSp>
          <p:nvGrpSpPr>
            <p:cNvPr id="2426" name="Google Shape;2426;p72"/>
            <p:cNvGrpSpPr/>
            <p:nvPr/>
          </p:nvGrpSpPr>
          <p:grpSpPr>
            <a:xfrm>
              <a:off x="4618704" y="3766582"/>
              <a:ext cx="807858" cy="181500"/>
              <a:chOff x="4618704" y="3766582"/>
              <a:chExt cx="807858" cy="181500"/>
            </a:xfrm>
          </p:grpSpPr>
          <p:sp>
            <p:nvSpPr>
              <p:cNvPr id="2427" name="Google Shape;2427;p72"/>
              <p:cNvSpPr/>
              <p:nvPr/>
            </p:nvSpPr>
            <p:spPr>
              <a:xfrm rot="10800000">
                <a:off x="4618704" y="3766582"/>
                <a:ext cx="747000" cy="181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8" name="Google Shape;2428;p72"/>
              <p:cNvCxnSpPr/>
              <p:nvPr/>
            </p:nvCxnSpPr>
            <p:spPr>
              <a:xfrm>
                <a:off x="5281062" y="3855291"/>
                <a:ext cx="145500" cy="0"/>
              </a:xfrm>
              <a:prstGeom prst="straightConnector1">
                <a:avLst/>
              </a:prstGeom>
              <a:noFill/>
              <a:ln cap="flat" cmpd="sng" w="28575">
                <a:solidFill>
                  <a:srgbClr val="A4C2F4"/>
                </a:solidFill>
                <a:prstDash val="solid"/>
                <a:round/>
                <a:headEnd len="med" w="med" type="none"/>
                <a:tailEnd len="med" w="med" type="none"/>
              </a:ln>
            </p:spPr>
          </p:cxnSp>
        </p:grpSp>
        <p:grpSp>
          <p:nvGrpSpPr>
            <p:cNvPr id="2429" name="Google Shape;2429;p72"/>
            <p:cNvGrpSpPr/>
            <p:nvPr/>
          </p:nvGrpSpPr>
          <p:grpSpPr>
            <a:xfrm>
              <a:off x="4735238" y="3547942"/>
              <a:ext cx="462839" cy="181500"/>
              <a:chOff x="4735238" y="3547942"/>
              <a:chExt cx="462839" cy="181500"/>
            </a:xfrm>
          </p:grpSpPr>
          <p:sp>
            <p:nvSpPr>
              <p:cNvPr id="2430" name="Google Shape;2430;p72"/>
              <p:cNvSpPr/>
              <p:nvPr/>
            </p:nvSpPr>
            <p:spPr>
              <a:xfrm rot="10800000">
                <a:off x="4786477" y="3547942"/>
                <a:ext cx="411600" cy="181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1" name="Google Shape;2431;p72"/>
              <p:cNvCxnSpPr/>
              <p:nvPr/>
            </p:nvCxnSpPr>
            <p:spPr>
              <a:xfrm>
                <a:off x="4735238" y="3636872"/>
                <a:ext cx="145500" cy="0"/>
              </a:xfrm>
              <a:prstGeom prst="straightConnector1">
                <a:avLst/>
              </a:prstGeom>
              <a:noFill/>
              <a:ln cap="flat" cmpd="sng" w="28575">
                <a:solidFill>
                  <a:srgbClr val="C9DAF8"/>
                </a:solidFill>
                <a:prstDash val="solid"/>
                <a:round/>
                <a:headEnd len="med" w="med" type="none"/>
                <a:tailEnd len="med" w="med" type="none"/>
              </a:ln>
            </p:spPr>
          </p:cxnSp>
        </p:grpSp>
      </p:grpSp>
      <p:grpSp>
        <p:nvGrpSpPr>
          <p:cNvPr id="2432" name="Google Shape;2432;p72"/>
          <p:cNvGrpSpPr/>
          <p:nvPr/>
        </p:nvGrpSpPr>
        <p:grpSpPr>
          <a:xfrm>
            <a:off x="7420047" y="2429580"/>
            <a:ext cx="1020955" cy="928853"/>
            <a:chOff x="926675" y="238125"/>
            <a:chExt cx="5755100" cy="5232975"/>
          </a:xfrm>
        </p:grpSpPr>
        <p:sp>
          <p:nvSpPr>
            <p:cNvPr id="2433" name="Google Shape;2433;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72"/>
          <p:cNvGrpSpPr/>
          <p:nvPr/>
        </p:nvGrpSpPr>
        <p:grpSpPr>
          <a:xfrm>
            <a:off x="727421" y="2828315"/>
            <a:ext cx="1695374" cy="1560837"/>
            <a:chOff x="727421" y="2828315"/>
            <a:chExt cx="1695374" cy="1560837"/>
          </a:xfrm>
        </p:grpSpPr>
        <p:grpSp>
          <p:nvGrpSpPr>
            <p:cNvPr id="2438" name="Google Shape;2438;p72"/>
            <p:cNvGrpSpPr/>
            <p:nvPr/>
          </p:nvGrpSpPr>
          <p:grpSpPr>
            <a:xfrm>
              <a:off x="727421" y="2828315"/>
              <a:ext cx="1695374" cy="1560837"/>
              <a:chOff x="734799" y="2782450"/>
              <a:chExt cx="1571100" cy="1577400"/>
            </a:xfrm>
          </p:grpSpPr>
          <p:cxnSp>
            <p:nvCxnSpPr>
              <p:cNvPr id="2439" name="Google Shape;2439;p72"/>
              <p:cNvCxnSpPr/>
              <p:nvPr/>
            </p:nvCxnSpPr>
            <p:spPr>
              <a:xfrm>
                <a:off x="743025" y="2782450"/>
                <a:ext cx="0" cy="1577400"/>
              </a:xfrm>
              <a:prstGeom prst="straightConnector1">
                <a:avLst/>
              </a:prstGeom>
              <a:noFill/>
              <a:ln cap="flat" cmpd="sng" w="19050">
                <a:solidFill>
                  <a:srgbClr val="6D9EEB"/>
                </a:solidFill>
                <a:prstDash val="solid"/>
                <a:round/>
                <a:headEnd len="med" w="med" type="none"/>
                <a:tailEnd len="med" w="med" type="none"/>
              </a:ln>
            </p:spPr>
          </p:cxnSp>
          <p:cxnSp>
            <p:nvCxnSpPr>
              <p:cNvPr id="2440" name="Google Shape;2440;p72"/>
              <p:cNvCxnSpPr/>
              <p:nvPr/>
            </p:nvCxnSpPr>
            <p:spPr>
              <a:xfrm rot="10800000">
                <a:off x="734799" y="4359850"/>
                <a:ext cx="1571100" cy="0"/>
              </a:xfrm>
              <a:prstGeom prst="straightConnector1">
                <a:avLst/>
              </a:prstGeom>
              <a:noFill/>
              <a:ln cap="flat" cmpd="sng" w="19050">
                <a:solidFill>
                  <a:srgbClr val="6D9EEB"/>
                </a:solidFill>
                <a:prstDash val="solid"/>
                <a:round/>
                <a:headEnd len="med" w="med" type="none"/>
                <a:tailEnd len="med" w="med" type="none"/>
              </a:ln>
            </p:spPr>
          </p:cxnSp>
        </p:grpSp>
        <p:grpSp>
          <p:nvGrpSpPr>
            <p:cNvPr id="2441" name="Google Shape;2441;p72"/>
            <p:cNvGrpSpPr/>
            <p:nvPr/>
          </p:nvGrpSpPr>
          <p:grpSpPr>
            <a:xfrm>
              <a:off x="819108" y="2882501"/>
              <a:ext cx="1556791" cy="1426186"/>
              <a:chOff x="819108" y="2882501"/>
              <a:chExt cx="1556791" cy="1426186"/>
            </a:xfrm>
          </p:grpSpPr>
          <p:grpSp>
            <p:nvGrpSpPr>
              <p:cNvPr id="2442" name="Google Shape;2442;p72"/>
              <p:cNvGrpSpPr/>
              <p:nvPr/>
            </p:nvGrpSpPr>
            <p:grpSpPr>
              <a:xfrm>
                <a:off x="819108" y="2882501"/>
                <a:ext cx="103104" cy="1426186"/>
                <a:chOff x="4674013" y="3100904"/>
                <a:chExt cx="122758" cy="1698043"/>
              </a:xfrm>
            </p:grpSpPr>
            <p:sp>
              <p:nvSpPr>
                <p:cNvPr id="2443" name="Google Shape;2443;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72"/>
              <p:cNvGrpSpPr/>
              <p:nvPr/>
            </p:nvGrpSpPr>
            <p:grpSpPr>
              <a:xfrm>
                <a:off x="1062475" y="2882501"/>
                <a:ext cx="103104" cy="1426186"/>
                <a:chOff x="4940438" y="3100904"/>
                <a:chExt cx="122758" cy="1698043"/>
              </a:xfrm>
            </p:grpSpPr>
            <p:sp>
              <p:nvSpPr>
                <p:cNvPr id="2451" name="Google Shape;2451;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72"/>
              <p:cNvGrpSpPr/>
              <p:nvPr/>
            </p:nvGrpSpPr>
            <p:grpSpPr>
              <a:xfrm>
                <a:off x="1299324" y="2882501"/>
                <a:ext cx="103104" cy="1426186"/>
                <a:chOff x="5206863" y="3100904"/>
                <a:chExt cx="122758" cy="1698043"/>
              </a:xfrm>
            </p:grpSpPr>
            <p:sp>
              <p:nvSpPr>
                <p:cNvPr id="2459" name="Google Shape;2459;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72"/>
              <p:cNvGrpSpPr/>
              <p:nvPr/>
            </p:nvGrpSpPr>
            <p:grpSpPr>
              <a:xfrm>
                <a:off x="1786057" y="2882501"/>
                <a:ext cx="103104" cy="1426186"/>
                <a:chOff x="6006138" y="3143629"/>
                <a:chExt cx="122758" cy="1698043"/>
              </a:xfrm>
            </p:grpSpPr>
            <p:sp>
              <p:nvSpPr>
                <p:cNvPr id="2467" name="Google Shape;2467;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72"/>
              <p:cNvGrpSpPr/>
              <p:nvPr/>
            </p:nvGrpSpPr>
            <p:grpSpPr>
              <a:xfrm>
                <a:off x="2029422" y="2882501"/>
                <a:ext cx="103104" cy="1426186"/>
                <a:chOff x="6805413" y="3100904"/>
                <a:chExt cx="122758" cy="1698043"/>
              </a:xfrm>
            </p:grpSpPr>
            <p:sp>
              <p:nvSpPr>
                <p:cNvPr id="2475" name="Google Shape;2475;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72"/>
              <p:cNvGrpSpPr/>
              <p:nvPr/>
            </p:nvGrpSpPr>
            <p:grpSpPr>
              <a:xfrm>
                <a:off x="2272795" y="2882501"/>
                <a:ext cx="103104" cy="1426186"/>
                <a:chOff x="5206863" y="3100904"/>
                <a:chExt cx="122758" cy="1698043"/>
              </a:xfrm>
            </p:grpSpPr>
            <p:sp>
              <p:nvSpPr>
                <p:cNvPr id="2483" name="Google Shape;248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72"/>
              <p:cNvGrpSpPr/>
              <p:nvPr/>
            </p:nvGrpSpPr>
            <p:grpSpPr>
              <a:xfrm>
                <a:off x="1542694" y="2882501"/>
                <a:ext cx="103104" cy="1426186"/>
                <a:chOff x="6006138" y="3143629"/>
                <a:chExt cx="122758" cy="1698043"/>
              </a:xfrm>
            </p:grpSpPr>
            <p:sp>
              <p:nvSpPr>
                <p:cNvPr id="2491" name="Google Shape;249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282AFF"/>
                </a:solidFill>
                <a:ln cap="flat" cmpd="sng" w="19050">
                  <a:solidFill>
                    <a:srgbClr val="282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498" name="Google Shape;2498;p72"/>
          <p:cNvGrpSpPr/>
          <p:nvPr/>
        </p:nvGrpSpPr>
        <p:grpSpPr>
          <a:xfrm>
            <a:off x="5683472" y="3518037"/>
            <a:ext cx="2749952" cy="870677"/>
            <a:chOff x="238125" y="1725700"/>
            <a:chExt cx="7139025" cy="2260325"/>
          </a:xfrm>
        </p:grpSpPr>
        <p:sp>
          <p:nvSpPr>
            <p:cNvPr id="2499" name="Google Shape;2499;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72"/>
          <p:cNvGrpSpPr/>
          <p:nvPr/>
        </p:nvGrpSpPr>
        <p:grpSpPr>
          <a:xfrm>
            <a:off x="5953636" y="2459783"/>
            <a:ext cx="1105452" cy="916747"/>
            <a:chOff x="5249100" y="1210600"/>
            <a:chExt cx="3502700" cy="2904775"/>
          </a:xfrm>
        </p:grpSpPr>
        <p:sp>
          <p:nvSpPr>
            <p:cNvPr id="2510" name="Google Shape;2510;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4" name="Google Shape;2514;p72"/>
            <p:cNvCxnSpPr/>
            <p:nvPr/>
          </p:nvCxnSpPr>
          <p:spPr>
            <a:xfrm>
              <a:off x="5249100" y="2382654"/>
              <a:ext cx="922800" cy="0"/>
            </a:xfrm>
            <a:prstGeom prst="straightConnector1">
              <a:avLst/>
            </a:prstGeom>
            <a:noFill/>
            <a:ln cap="flat" cmpd="sng" w="19050">
              <a:solidFill>
                <a:srgbClr val="C9DAF8"/>
              </a:solidFill>
              <a:prstDash val="solid"/>
              <a:round/>
              <a:headEnd len="med" w="med" type="oval"/>
              <a:tailEnd len="med" w="med" type="none"/>
            </a:ln>
          </p:spPr>
        </p:cxnSp>
        <p:cxnSp>
          <p:nvCxnSpPr>
            <p:cNvPr id="2515" name="Google Shape;2515;p72"/>
            <p:cNvCxnSpPr/>
            <p:nvPr/>
          </p:nvCxnSpPr>
          <p:spPr>
            <a:xfrm rot="10800000">
              <a:off x="8178522" y="1765431"/>
              <a:ext cx="559200" cy="0"/>
            </a:xfrm>
            <a:prstGeom prst="straightConnector1">
              <a:avLst/>
            </a:prstGeom>
            <a:noFill/>
            <a:ln cap="flat" cmpd="sng" w="19050">
              <a:solidFill>
                <a:srgbClr val="E3E7EA"/>
              </a:solidFill>
              <a:prstDash val="solid"/>
              <a:round/>
              <a:headEnd len="med" w="med" type="oval"/>
              <a:tailEnd len="med" w="med" type="none"/>
            </a:ln>
          </p:spPr>
        </p:cxnSp>
        <p:cxnSp>
          <p:nvCxnSpPr>
            <p:cNvPr id="2516" name="Google Shape;2516;p72"/>
            <p:cNvCxnSpPr/>
            <p:nvPr/>
          </p:nvCxnSpPr>
          <p:spPr>
            <a:xfrm rot="10800000">
              <a:off x="7467500" y="2943528"/>
              <a:ext cx="1284300" cy="0"/>
            </a:xfrm>
            <a:prstGeom prst="straightConnector1">
              <a:avLst/>
            </a:prstGeom>
            <a:noFill/>
            <a:ln cap="flat" cmpd="sng" w="19050">
              <a:solidFill>
                <a:srgbClr val="6D9EEB"/>
              </a:solidFill>
              <a:prstDash val="solid"/>
              <a:round/>
              <a:headEnd len="med" w="med" type="oval"/>
              <a:tailEnd len="med" w="med" type="none"/>
            </a:ln>
          </p:spPr>
        </p:cxnSp>
        <p:cxnSp>
          <p:nvCxnSpPr>
            <p:cNvPr id="2517" name="Google Shape;2517;p72"/>
            <p:cNvCxnSpPr/>
            <p:nvPr/>
          </p:nvCxnSpPr>
          <p:spPr>
            <a:xfrm>
              <a:off x="5787288" y="3630350"/>
              <a:ext cx="922800" cy="0"/>
            </a:xfrm>
            <a:prstGeom prst="straightConnector1">
              <a:avLst/>
            </a:prstGeom>
            <a:noFill/>
            <a:ln cap="flat" cmpd="sng" w="19050">
              <a:solidFill>
                <a:srgbClr val="282AFF"/>
              </a:solidFill>
              <a:prstDash val="solid"/>
              <a:round/>
              <a:headEnd len="med" w="med" type="oval"/>
              <a:tailEnd len="med" w="med" type="none"/>
            </a:ln>
          </p:spPr>
        </p:cxnSp>
        <p:sp>
          <p:nvSpPr>
            <p:cNvPr id="2518" name="Google Shape;2518;p72"/>
            <p:cNvSpPr/>
            <p:nvPr/>
          </p:nvSpPr>
          <p:spPr>
            <a:xfrm>
              <a:off x="6601902" y="3690575"/>
              <a:ext cx="566400" cy="424800"/>
            </a:xfrm>
            <a:prstGeom prst="downArrow">
              <a:avLst>
                <a:gd fmla="val 50000" name="adj1"/>
                <a:gd fmla="val 50000" name="adj2"/>
              </a:avLst>
            </a:pr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72"/>
          <p:cNvGrpSpPr/>
          <p:nvPr/>
        </p:nvGrpSpPr>
        <p:grpSpPr>
          <a:xfrm>
            <a:off x="7136183" y="1179201"/>
            <a:ext cx="1304650" cy="1124856"/>
            <a:chOff x="7287122" y="1165658"/>
            <a:chExt cx="1219413" cy="1051365"/>
          </a:xfrm>
        </p:grpSpPr>
        <p:grpSp>
          <p:nvGrpSpPr>
            <p:cNvPr id="2520" name="Google Shape;2520;p72"/>
            <p:cNvGrpSpPr/>
            <p:nvPr/>
          </p:nvGrpSpPr>
          <p:grpSpPr>
            <a:xfrm>
              <a:off x="7287122" y="1969723"/>
              <a:ext cx="1219413" cy="247300"/>
              <a:chOff x="7287122" y="1969723"/>
              <a:chExt cx="1219413" cy="247300"/>
            </a:xfrm>
          </p:grpSpPr>
          <p:sp>
            <p:nvSpPr>
              <p:cNvPr id="2521" name="Google Shape;2521;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2" name="Google Shape;2522;p72"/>
              <p:cNvGrpSpPr/>
              <p:nvPr/>
            </p:nvGrpSpPr>
            <p:grpSpPr>
              <a:xfrm>
                <a:off x="7287122" y="2063892"/>
                <a:ext cx="1151753" cy="73428"/>
                <a:chOff x="7287122" y="2063892"/>
                <a:chExt cx="1151753" cy="73428"/>
              </a:xfrm>
            </p:grpSpPr>
            <p:sp>
              <p:nvSpPr>
                <p:cNvPr id="2523" name="Google Shape;2523;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4" name="Google Shape;2524;p72"/>
                <p:cNvCxnSpPr/>
                <p:nvPr/>
              </p:nvCxnSpPr>
              <p:spPr>
                <a:xfrm rot="10800000">
                  <a:off x="7818475" y="2100600"/>
                  <a:ext cx="620400" cy="0"/>
                </a:xfrm>
                <a:prstGeom prst="straightConnector1">
                  <a:avLst/>
                </a:prstGeom>
                <a:noFill/>
                <a:ln cap="flat" cmpd="sng" w="9525">
                  <a:solidFill>
                    <a:srgbClr val="E1E7EC"/>
                  </a:solidFill>
                  <a:prstDash val="solid"/>
                  <a:round/>
                  <a:headEnd len="med" w="med" type="none"/>
                  <a:tailEnd len="med" w="med" type="oval"/>
                </a:ln>
              </p:spPr>
            </p:cxnSp>
          </p:grpSp>
        </p:grpSp>
        <p:grpSp>
          <p:nvGrpSpPr>
            <p:cNvPr id="2525" name="Google Shape;2525;p72"/>
            <p:cNvGrpSpPr/>
            <p:nvPr/>
          </p:nvGrpSpPr>
          <p:grpSpPr>
            <a:xfrm>
              <a:off x="7287122" y="1712201"/>
              <a:ext cx="1219403" cy="246767"/>
              <a:chOff x="7287122" y="1712201"/>
              <a:chExt cx="1219403" cy="246767"/>
            </a:xfrm>
          </p:grpSpPr>
          <p:sp>
            <p:nvSpPr>
              <p:cNvPr id="2526" name="Google Shape;2526;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72"/>
              <p:cNvGrpSpPr/>
              <p:nvPr/>
            </p:nvGrpSpPr>
            <p:grpSpPr>
              <a:xfrm>
                <a:off x="7287122" y="1842861"/>
                <a:ext cx="1005303" cy="73419"/>
                <a:chOff x="7287122" y="1842861"/>
                <a:chExt cx="1005303" cy="73419"/>
              </a:xfrm>
            </p:grpSpPr>
            <p:sp>
              <p:nvSpPr>
                <p:cNvPr id="2528" name="Google Shape;2528;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9" name="Google Shape;2529;p72"/>
                <p:cNvCxnSpPr/>
                <p:nvPr/>
              </p:nvCxnSpPr>
              <p:spPr>
                <a:xfrm rot="10800000">
                  <a:off x="7818425" y="1879575"/>
                  <a:ext cx="474000" cy="0"/>
                </a:xfrm>
                <a:prstGeom prst="straightConnector1">
                  <a:avLst/>
                </a:prstGeom>
                <a:noFill/>
                <a:ln cap="flat" cmpd="sng" w="9525">
                  <a:solidFill>
                    <a:srgbClr val="A4C2F4"/>
                  </a:solidFill>
                  <a:prstDash val="solid"/>
                  <a:round/>
                  <a:headEnd len="med" w="med" type="none"/>
                  <a:tailEnd len="med" w="med" type="oval"/>
                </a:ln>
              </p:spPr>
            </p:cxnSp>
          </p:grpSp>
        </p:grpSp>
        <p:grpSp>
          <p:nvGrpSpPr>
            <p:cNvPr id="2530" name="Google Shape;2530;p72"/>
            <p:cNvGrpSpPr/>
            <p:nvPr/>
          </p:nvGrpSpPr>
          <p:grpSpPr>
            <a:xfrm>
              <a:off x="7287122" y="1447520"/>
              <a:ext cx="1219403" cy="286667"/>
              <a:chOff x="7287122" y="1447520"/>
              <a:chExt cx="1219403" cy="286667"/>
            </a:xfrm>
          </p:grpSpPr>
          <p:sp>
            <p:nvSpPr>
              <p:cNvPr id="2531" name="Google Shape;2531;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72"/>
              <p:cNvGrpSpPr/>
              <p:nvPr/>
            </p:nvGrpSpPr>
            <p:grpSpPr>
              <a:xfrm>
                <a:off x="7287122" y="1581977"/>
                <a:ext cx="852803" cy="73428"/>
                <a:chOff x="7287122" y="1581977"/>
                <a:chExt cx="852803" cy="73428"/>
              </a:xfrm>
            </p:grpSpPr>
            <p:sp>
              <p:nvSpPr>
                <p:cNvPr id="2533" name="Google Shape;2533;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4" name="Google Shape;2534;p72"/>
                <p:cNvCxnSpPr/>
                <p:nvPr/>
              </p:nvCxnSpPr>
              <p:spPr>
                <a:xfrm rot="10800000">
                  <a:off x="7818325" y="1618700"/>
                  <a:ext cx="321600" cy="0"/>
                </a:xfrm>
                <a:prstGeom prst="straightConnector1">
                  <a:avLst/>
                </a:prstGeom>
                <a:noFill/>
                <a:ln cap="flat" cmpd="sng" w="9525">
                  <a:solidFill>
                    <a:srgbClr val="4A86E8"/>
                  </a:solidFill>
                  <a:prstDash val="solid"/>
                  <a:round/>
                  <a:headEnd len="med" w="med" type="none"/>
                  <a:tailEnd len="med" w="med" type="oval"/>
                </a:ln>
              </p:spPr>
            </p:cxnSp>
          </p:grpSp>
        </p:grpSp>
        <p:grpSp>
          <p:nvGrpSpPr>
            <p:cNvPr id="2535" name="Google Shape;2535;p72"/>
            <p:cNvGrpSpPr/>
            <p:nvPr/>
          </p:nvGrpSpPr>
          <p:grpSpPr>
            <a:xfrm>
              <a:off x="7287122" y="1165658"/>
              <a:ext cx="1219403" cy="344253"/>
              <a:chOff x="7287122" y="1165658"/>
              <a:chExt cx="1219403" cy="344253"/>
            </a:xfrm>
          </p:grpSpPr>
          <p:sp>
            <p:nvSpPr>
              <p:cNvPr id="2536" name="Google Shape;2536;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7" name="Google Shape;2537;p72"/>
              <p:cNvGrpSpPr/>
              <p:nvPr/>
            </p:nvGrpSpPr>
            <p:grpSpPr>
              <a:xfrm>
                <a:off x="7287122" y="1341025"/>
                <a:ext cx="695703" cy="73419"/>
                <a:chOff x="7287122" y="1341025"/>
                <a:chExt cx="695703" cy="73419"/>
              </a:xfrm>
            </p:grpSpPr>
            <p:sp>
              <p:nvSpPr>
                <p:cNvPr id="2538" name="Google Shape;2538;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9" name="Google Shape;2539;p72"/>
                <p:cNvCxnSpPr/>
                <p:nvPr/>
              </p:nvCxnSpPr>
              <p:spPr>
                <a:xfrm rot="10800000">
                  <a:off x="7818425" y="1377750"/>
                  <a:ext cx="164400" cy="0"/>
                </a:xfrm>
                <a:prstGeom prst="straightConnector1">
                  <a:avLst/>
                </a:prstGeom>
                <a:noFill/>
                <a:ln cap="flat" cmpd="sng" w="9525">
                  <a:solidFill>
                    <a:srgbClr val="282AFF"/>
                  </a:solidFill>
                  <a:prstDash val="solid"/>
                  <a:round/>
                  <a:headEnd len="med" w="med" type="none"/>
                  <a:tailEnd len="med" w="med" type="oval"/>
                </a:ln>
              </p:spPr>
            </p:cxnSp>
          </p:grpSp>
        </p:grpSp>
      </p:grpSp>
      <p:grpSp>
        <p:nvGrpSpPr>
          <p:cNvPr id="2540" name="Google Shape;2540;p72"/>
          <p:cNvGrpSpPr/>
          <p:nvPr/>
        </p:nvGrpSpPr>
        <p:grpSpPr>
          <a:xfrm>
            <a:off x="5802676" y="1185224"/>
            <a:ext cx="1397729" cy="1098540"/>
            <a:chOff x="5900602" y="1193063"/>
            <a:chExt cx="1299851" cy="1021707"/>
          </a:xfrm>
        </p:grpSpPr>
        <p:grpSp>
          <p:nvGrpSpPr>
            <p:cNvPr id="2541" name="Google Shape;2541;p72"/>
            <p:cNvGrpSpPr/>
            <p:nvPr/>
          </p:nvGrpSpPr>
          <p:grpSpPr>
            <a:xfrm>
              <a:off x="6520337" y="1193063"/>
              <a:ext cx="341815" cy="799959"/>
              <a:chOff x="6520337" y="1193063"/>
              <a:chExt cx="341815" cy="799959"/>
            </a:xfrm>
          </p:grpSpPr>
          <p:grpSp>
            <p:nvGrpSpPr>
              <p:cNvPr id="2542" name="Google Shape;2542;p72"/>
              <p:cNvGrpSpPr/>
              <p:nvPr/>
            </p:nvGrpSpPr>
            <p:grpSpPr>
              <a:xfrm>
                <a:off x="6520337" y="1589527"/>
                <a:ext cx="213950" cy="403494"/>
                <a:chOff x="6520337" y="1589527"/>
                <a:chExt cx="213950" cy="403494"/>
              </a:xfrm>
            </p:grpSpPr>
            <p:sp>
              <p:nvSpPr>
                <p:cNvPr id="2543" name="Google Shape;2543;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72"/>
              <p:cNvGrpSpPr/>
              <p:nvPr/>
            </p:nvGrpSpPr>
            <p:grpSpPr>
              <a:xfrm>
                <a:off x="6577204" y="1193063"/>
                <a:ext cx="284947" cy="464512"/>
                <a:chOff x="6577204" y="1193063"/>
                <a:chExt cx="284947" cy="464512"/>
              </a:xfrm>
            </p:grpSpPr>
            <p:sp>
              <p:nvSpPr>
                <p:cNvPr id="2546" name="Google Shape;2546;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72"/>
                <p:cNvCxnSpPr/>
                <p:nvPr/>
              </p:nvCxnSpPr>
              <p:spPr>
                <a:xfrm rot="10800000">
                  <a:off x="6677825" y="1279575"/>
                  <a:ext cx="0" cy="378000"/>
                </a:xfrm>
                <a:prstGeom prst="straightConnector1">
                  <a:avLst/>
                </a:prstGeom>
                <a:noFill/>
                <a:ln cap="flat" cmpd="sng" w="9525">
                  <a:solidFill>
                    <a:srgbClr val="C9DAF8"/>
                  </a:solidFill>
                  <a:prstDash val="solid"/>
                  <a:round/>
                  <a:headEnd len="med" w="med" type="none"/>
                  <a:tailEnd len="med" w="med" type="oval"/>
                </a:ln>
              </p:spPr>
            </p:cxnSp>
          </p:grpSp>
        </p:grpSp>
        <p:grpSp>
          <p:nvGrpSpPr>
            <p:cNvPr id="2548" name="Google Shape;2548;p72"/>
            <p:cNvGrpSpPr/>
            <p:nvPr/>
          </p:nvGrpSpPr>
          <p:grpSpPr>
            <a:xfrm>
              <a:off x="6238903" y="1193063"/>
              <a:ext cx="300475" cy="900152"/>
              <a:chOff x="6238903" y="1193063"/>
              <a:chExt cx="300475" cy="900152"/>
            </a:xfrm>
          </p:grpSpPr>
          <p:grpSp>
            <p:nvGrpSpPr>
              <p:cNvPr id="2549" name="Google Shape;2549;p72"/>
              <p:cNvGrpSpPr/>
              <p:nvPr/>
            </p:nvGrpSpPr>
            <p:grpSpPr>
              <a:xfrm>
                <a:off x="6290865" y="1489315"/>
                <a:ext cx="248514" cy="603900"/>
                <a:chOff x="6290865" y="1489315"/>
                <a:chExt cx="248514" cy="603900"/>
              </a:xfrm>
            </p:grpSpPr>
            <p:sp>
              <p:nvSpPr>
                <p:cNvPr id="2550" name="Google Shape;2550;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72"/>
              <p:cNvGrpSpPr/>
              <p:nvPr/>
            </p:nvGrpSpPr>
            <p:grpSpPr>
              <a:xfrm>
                <a:off x="6238903" y="1193063"/>
                <a:ext cx="284947" cy="333087"/>
                <a:chOff x="6238903" y="1193063"/>
                <a:chExt cx="284947" cy="333087"/>
              </a:xfrm>
            </p:grpSpPr>
            <p:sp>
              <p:nvSpPr>
                <p:cNvPr id="2553" name="Google Shape;2553;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4" name="Google Shape;2554;p72"/>
                <p:cNvCxnSpPr/>
                <p:nvPr/>
              </p:nvCxnSpPr>
              <p:spPr>
                <a:xfrm rot="10800000">
                  <a:off x="6431250" y="1279250"/>
                  <a:ext cx="0" cy="246900"/>
                </a:xfrm>
                <a:prstGeom prst="straightConnector1">
                  <a:avLst/>
                </a:prstGeom>
                <a:noFill/>
                <a:ln cap="flat" cmpd="sng" w="9525">
                  <a:solidFill>
                    <a:srgbClr val="6D9EEB"/>
                  </a:solidFill>
                  <a:prstDash val="solid"/>
                  <a:round/>
                  <a:headEnd len="med" w="med" type="none"/>
                  <a:tailEnd len="med" w="med" type="oval"/>
                </a:ln>
              </p:spPr>
            </p:cxnSp>
          </p:grpSp>
        </p:grpSp>
        <p:grpSp>
          <p:nvGrpSpPr>
            <p:cNvPr id="2555" name="Google Shape;2555;p72"/>
            <p:cNvGrpSpPr/>
            <p:nvPr/>
          </p:nvGrpSpPr>
          <p:grpSpPr>
            <a:xfrm>
              <a:off x="5900602" y="1193063"/>
              <a:ext cx="444345" cy="1021707"/>
              <a:chOff x="5900602" y="1193063"/>
              <a:chExt cx="444345" cy="1021707"/>
            </a:xfrm>
          </p:grpSpPr>
          <p:grpSp>
            <p:nvGrpSpPr>
              <p:cNvPr id="2556" name="Google Shape;2556;p72"/>
              <p:cNvGrpSpPr/>
              <p:nvPr/>
            </p:nvGrpSpPr>
            <p:grpSpPr>
              <a:xfrm>
                <a:off x="6046501" y="1367785"/>
                <a:ext cx="298446" cy="846986"/>
                <a:chOff x="6046501" y="1367785"/>
                <a:chExt cx="298446" cy="846986"/>
              </a:xfrm>
            </p:grpSpPr>
            <p:sp>
              <p:nvSpPr>
                <p:cNvPr id="2557" name="Google Shape;2557;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72"/>
              <p:cNvGrpSpPr/>
              <p:nvPr/>
            </p:nvGrpSpPr>
            <p:grpSpPr>
              <a:xfrm>
                <a:off x="5900602" y="1193063"/>
                <a:ext cx="284947" cy="182312"/>
                <a:chOff x="5900602" y="1193063"/>
                <a:chExt cx="284947" cy="182312"/>
              </a:xfrm>
            </p:grpSpPr>
            <p:sp>
              <p:nvSpPr>
                <p:cNvPr id="2560" name="Google Shape;2560;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1" name="Google Shape;2561;p72"/>
                <p:cNvCxnSpPr/>
                <p:nvPr/>
              </p:nvCxnSpPr>
              <p:spPr>
                <a:xfrm rot="10800000">
                  <a:off x="6156950" y="1279675"/>
                  <a:ext cx="0" cy="95700"/>
                </a:xfrm>
                <a:prstGeom prst="straightConnector1">
                  <a:avLst/>
                </a:prstGeom>
                <a:noFill/>
                <a:ln cap="flat" cmpd="sng" w="9525">
                  <a:solidFill>
                    <a:srgbClr val="282AFF"/>
                  </a:solidFill>
                  <a:prstDash val="solid"/>
                  <a:round/>
                  <a:headEnd len="med" w="med" type="none"/>
                  <a:tailEnd len="med" w="med" type="oval"/>
                </a:ln>
              </p:spPr>
            </p:cxnSp>
          </p:grpSp>
        </p:grpSp>
        <p:grpSp>
          <p:nvGrpSpPr>
            <p:cNvPr id="2562" name="Google Shape;2562;p72"/>
            <p:cNvGrpSpPr/>
            <p:nvPr/>
          </p:nvGrpSpPr>
          <p:grpSpPr>
            <a:xfrm>
              <a:off x="6738300" y="1193063"/>
              <a:ext cx="462153" cy="707634"/>
              <a:chOff x="6738300" y="1193063"/>
              <a:chExt cx="462153" cy="707634"/>
            </a:xfrm>
          </p:grpSpPr>
          <p:grpSp>
            <p:nvGrpSpPr>
              <p:cNvPr id="2563" name="Google Shape;2563;p72"/>
              <p:cNvGrpSpPr/>
              <p:nvPr/>
            </p:nvGrpSpPr>
            <p:grpSpPr>
              <a:xfrm>
                <a:off x="6915505" y="1193063"/>
                <a:ext cx="284947" cy="597387"/>
                <a:chOff x="6915505" y="1193063"/>
                <a:chExt cx="284947" cy="597387"/>
              </a:xfrm>
            </p:grpSpPr>
            <p:sp>
              <p:nvSpPr>
                <p:cNvPr id="2564" name="Google Shape;2564;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2566" name="Google Shape;2566;p72"/>
              <p:cNvGrpSpPr/>
              <p:nvPr/>
            </p:nvGrpSpPr>
            <p:grpSpPr>
              <a:xfrm>
                <a:off x="6738300" y="1684725"/>
                <a:ext cx="230066" cy="215971"/>
                <a:chOff x="6738300" y="1684725"/>
                <a:chExt cx="230066" cy="215971"/>
              </a:xfrm>
            </p:grpSpPr>
            <p:sp>
              <p:nvSpPr>
                <p:cNvPr id="2567" name="Google Shape;2567;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69" name="Google Shape;2569;p72"/>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grpSp>
        <p:nvGrpSpPr>
          <p:cNvPr id="2574" name="Google Shape;2574;p73"/>
          <p:cNvGrpSpPr/>
          <p:nvPr/>
        </p:nvGrpSpPr>
        <p:grpSpPr>
          <a:xfrm>
            <a:off x="821784" y="2146435"/>
            <a:ext cx="339235" cy="298186"/>
            <a:chOff x="898875" y="244725"/>
            <a:chExt cx="481800" cy="423500"/>
          </a:xfrm>
        </p:grpSpPr>
        <p:sp>
          <p:nvSpPr>
            <p:cNvPr id="2575" name="Google Shape;2575;p7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76" name="Google Shape;2576;p7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77" name="Google Shape;2577;p7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78" name="Google Shape;2578;p7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79" name="Google Shape;2579;p7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0" name="Google Shape;2580;p7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81" name="Google Shape;2581;p73"/>
          <p:cNvGrpSpPr/>
          <p:nvPr/>
        </p:nvGrpSpPr>
        <p:grpSpPr>
          <a:xfrm>
            <a:off x="1260166" y="2125903"/>
            <a:ext cx="298169" cy="339253"/>
            <a:chOff x="1529350" y="258825"/>
            <a:chExt cx="423475" cy="481825"/>
          </a:xfrm>
        </p:grpSpPr>
        <p:sp>
          <p:nvSpPr>
            <p:cNvPr id="2582" name="Google Shape;2582;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3" name="Google Shape;2583;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84" name="Google Shape;2584;p73"/>
          <p:cNvGrpSpPr/>
          <p:nvPr/>
        </p:nvGrpSpPr>
        <p:grpSpPr>
          <a:xfrm>
            <a:off x="1653141" y="2206073"/>
            <a:ext cx="340890" cy="178912"/>
            <a:chOff x="2084325" y="363300"/>
            <a:chExt cx="484150" cy="254100"/>
          </a:xfrm>
        </p:grpSpPr>
        <p:sp>
          <p:nvSpPr>
            <p:cNvPr id="2585" name="Google Shape;2585;p7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6" name="Google Shape;2586;p7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87" name="Google Shape;2587;p73"/>
          <p:cNvGrpSpPr/>
          <p:nvPr/>
        </p:nvGrpSpPr>
        <p:grpSpPr>
          <a:xfrm>
            <a:off x="2102436" y="2125902"/>
            <a:ext cx="298169" cy="339253"/>
            <a:chOff x="2707500" y="249400"/>
            <a:chExt cx="423475" cy="481825"/>
          </a:xfrm>
        </p:grpSpPr>
        <p:sp>
          <p:nvSpPr>
            <p:cNvPr id="2588" name="Google Shape;2588;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9" name="Google Shape;2589;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90" name="Google Shape;2590;p73"/>
          <p:cNvGrpSpPr/>
          <p:nvPr/>
        </p:nvGrpSpPr>
        <p:grpSpPr>
          <a:xfrm>
            <a:off x="2516051" y="2126228"/>
            <a:ext cx="305386" cy="338602"/>
            <a:chOff x="3300325" y="249875"/>
            <a:chExt cx="433725" cy="480900"/>
          </a:xfrm>
        </p:grpSpPr>
        <p:sp>
          <p:nvSpPr>
            <p:cNvPr id="2591" name="Google Shape;2591;p7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2" name="Google Shape;2592;p7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3" name="Google Shape;2593;p7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4" name="Google Shape;2594;p7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5" name="Google Shape;2595;p7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6" name="Google Shape;2596;p7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97" name="Google Shape;2597;p73"/>
          <p:cNvGrpSpPr/>
          <p:nvPr/>
        </p:nvGrpSpPr>
        <p:grpSpPr>
          <a:xfrm>
            <a:off x="2905137" y="2126149"/>
            <a:ext cx="352349" cy="338760"/>
            <a:chOff x="3854700" y="249750"/>
            <a:chExt cx="500425" cy="481125"/>
          </a:xfrm>
        </p:grpSpPr>
        <p:sp>
          <p:nvSpPr>
            <p:cNvPr id="2598" name="Google Shape;2598;p7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99" name="Google Shape;2599;p7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0" name="Google Shape;2600;p7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1" name="Google Shape;2601;p7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2" name="Google Shape;2602;p7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3" name="Google Shape;2603;p7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4" name="Google Shape;2604;p7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5" name="Google Shape;2605;p7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06" name="Google Shape;2606;p73"/>
          <p:cNvGrpSpPr/>
          <p:nvPr/>
        </p:nvGrpSpPr>
        <p:grpSpPr>
          <a:xfrm>
            <a:off x="3323126" y="2126149"/>
            <a:ext cx="352349" cy="338760"/>
            <a:chOff x="4447550" y="249750"/>
            <a:chExt cx="500425" cy="481125"/>
          </a:xfrm>
        </p:grpSpPr>
        <p:sp>
          <p:nvSpPr>
            <p:cNvPr id="2607" name="Google Shape;2607;p7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08" name="Google Shape;2608;p7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09" name="Google Shape;2609;p73"/>
          <p:cNvGrpSpPr/>
          <p:nvPr/>
        </p:nvGrpSpPr>
        <p:grpSpPr>
          <a:xfrm>
            <a:off x="3752327" y="2125902"/>
            <a:ext cx="339253" cy="339253"/>
            <a:chOff x="5049725" y="249400"/>
            <a:chExt cx="481825" cy="481825"/>
          </a:xfrm>
        </p:grpSpPr>
        <p:sp>
          <p:nvSpPr>
            <p:cNvPr id="2610" name="Google Shape;2610;p7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1" name="Google Shape;2611;p7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12" name="Google Shape;2612;p73"/>
          <p:cNvGrpSpPr/>
          <p:nvPr/>
        </p:nvGrpSpPr>
        <p:grpSpPr>
          <a:xfrm>
            <a:off x="4166268" y="2125902"/>
            <a:ext cx="339253" cy="339253"/>
            <a:chOff x="5660400" y="238125"/>
            <a:chExt cx="481825" cy="481825"/>
          </a:xfrm>
        </p:grpSpPr>
        <p:sp>
          <p:nvSpPr>
            <p:cNvPr id="2613" name="Google Shape;2613;p7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4" name="Google Shape;2614;p7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15" name="Google Shape;2615;p73"/>
          <p:cNvGrpSpPr/>
          <p:nvPr/>
        </p:nvGrpSpPr>
        <p:grpSpPr>
          <a:xfrm>
            <a:off x="4582954" y="2125902"/>
            <a:ext cx="339253" cy="339253"/>
            <a:chOff x="6235400" y="249400"/>
            <a:chExt cx="481825" cy="481825"/>
          </a:xfrm>
        </p:grpSpPr>
        <p:sp>
          <p:nvSpPr>
            <p:cNvPr id="2616" name="Google Shape;2616;p7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7" name="Google Shape;2617;p7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8" name="Google Shape;2618;p7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19" name="Google Shape;2619;p7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0" name="Google Shape;2620;p7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21" name="Google Shape;2621;p73"/>
          <p:cNvGrpSpPr/>
          <p:nvPr/>
        </p:nvGrpSpPr>
        <p:grpSpPr>
          <a:xfrm>
            <a:off x="821300" y="2570610"/>
            <a:ext cx="340204" cy="298116"/>
            <a:chOff x="899850" y="871450"/>
            <a:chExt cx="483175" cy="423400"/>
          </a:xfrm>
        </p:grpSpPr>
        <p:sp>
          <p:nvSpPr>
            <p:cNvPr id="2622" name="Google Shape;2622;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3" name="Google Shape;2623;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4" name="Google Shape;2624;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5" name="Google Shape;2625;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626" name="Google Shape;2626;p73"/>
          <p:cNvSpPr/>
          <p:nvPr/>
        </p:nvSpPr>
        <p:spPr>
          <a:xfrm>
            <a:off x="1258099" y="25500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627" name="Google Shape;2627;p73"/>
          <p:cNvGrpSpPr/>
          <p:nvPr/>
        </p:nvGrpSpPr>
        <p:grpSpPr>
          <a:xfrm>
            <a:off x="1653300" y="2550032"/>
            <a:ext cx="340573" cy="339271"/>
            <a:chOff x="2085450" y="842250"/>
            <a:chExt cx="483700" cy="481850"/>
          </a:xfrm>
        </p:grpSpPr>
        <p:sp>
          <p:nvSpPr>
            <p:cNvPr id="2628" name="Google Shape;2628;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29" name="Google Shape;2629;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0" name="Google Shape;2630;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31" name="Google Shape;2631;p73"/>
          <p:cNvGrpSpPr/>
          <p:nvPr/>
        </p:nvGrpSpPr>
        <p:grpSpPr>
          <a:xfrm>
            <a:off x="2081868" y="2550041"/>
            <a:ext cx="339306" cy="339253"/>
            <a:chOff x="2685825" y="840375"/>
            <a:chExt cx="481900" cy="481825"/>
          </a:xfrm>
        </p:grpSpPr>
        <p:sp>
          <p:nvSpPr>
            <p:cNvPr id="2632" name="Google Shape;2632;p7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3" name="Google Shape;2633;p7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634" name="Google Shape;2634;p73"/>
          <p:cNvSpPr/>
          <p:nvPr/>
        </p:nvSpPr>
        <p:spPr>
          <a:xfrm>
            <a:off x="2911554" y="25606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635" name="Google Shape;2635;p73"/>
          <p:cNvGrpSpPr/>
          <p:nvPr/>
        </p:nvGrpSpPr>
        <p:grpSpPr>
          <a:xfrm>
            <a:off x="3329674" y="2570583"/>
            <a:ext cx="339253" cy="298169"/>
            <a:chOff x="4467200" y="877100"/>
            <a:chExt cx="481825" cy="423475"/>
          </a:xfrm>
        </p:grpSpPr>
        <p:sp>
          <p:nvSpPr>
            <p:cNvPr id="2636" name="Google Shape;2636;p7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7" name="Google Shape;2637;p7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8" name="Google Shape;2638;p7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39" name="Google Shape;2639;p7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40" name="Google Shape;2640;p73"/>
          <p:cNvGrpSpPr/>
          <p:nvPr/>
        </p:nvGrpSpPr>
        <p:grpSpPr>
          <a:xfrm>
            <a:off x="3744565" y="2550032"/>
            <a:ext cx="354778" cy="339271"/>
            <a:chOff x="5045500" y="842250"/>
            <a:chExt cx="503875" cy="481850"/>
          </a:xfrm>
        </p:grpSpPr>
        <p:sp>
          <p:nvSpPr>
            <p:cNvPr id="2641" name="Google Shape;2641;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2" name="Google Shape;2642;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43" name="Google Shape;2643;p73"/>
          <p:cNvGrpSpPr/>
          <p:nvPr/>
        </p:nvGrpSpPr>
        <p:grpSpPr>
          <a:xfrm>
            <a:off x="2493529" y="2549724"/>
            <a:ext cx="350431" cy="339887"/>
            <a:chOff x="3270675" y="841800"/>
            <a:chExt cx="497700" cy="482725"/>
          </a:xfrm>
        </p:grpSpPr>
        <p:sp>
          <p:nvSpPr>
            <p:cNvPr id="2644" name="Google Shape;2644;p7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5" name="Google Shape;2645;p7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6" name="Google Shape;2646;p7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47" name="Google Shape;2647;p73"/>
          <p:cNvGrpSpPr/>
          <p:nvPr/>
        </p:nvGrpSpPr>
        <p:grpSpPr>
          <a:xfrm>
            <a:off x="4167412" y="2576251"/>
            <a:ext cx="336965" cy="286833"/>
            <a:chOff x="5645200" y="879425"/>
            <a:chExt cx="478575" cy="407375"/>
          </a:xfrm>
        </p:grpSpPr>
        <p:sp>
          <p:nvSpPr>
            <p:cNvPr id="2648" name="Google Shape;2648;p7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9" name="Google Shape;2649;p7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0" name="Google Shape;2650;p7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1" name="Google Shape;2651;p7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2" name="Google Shape;2652;p7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3" name="Google Shape;2653;p7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54" name="Google Shape;2654;p73"/>
          <p:cNvGrpSpPr/>
          <p:nvPr/>
        </p:nvGrpSpPr>
        <p:grpSpPr>
          <a:xfrm>
            <a:off x="4603487" y="2550041"/>
            <a:ext cx="298186" cy="339253"/>
            <a:chOff x="6264525" y="842250"/>
            <a:chExt cx="423500" cy="481825"/>
          </a:xfrm>
        </p:grpSpPr>
        <p:sp>
          <p:nvSpPr>
            <p:cNvPr id="2655" name="Google Shape;2655;p7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6" name="Google Shape;2656;p7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7" name="Google Shape;2657;p7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8" name="Google Shape;2658;p7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9" name="Google Shape;2659;p7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0" name="Google Shape;2660;p7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1" name="Google Shape;2661;p7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62" name="Google Shape;2662;p73"/>
          <p:cNvGrpSpPr/>
          <p:nvPr/>
        </p:nvGrpSpPr>
        <p:grpSpPr>
          <a:xfrm>
            <a:off x="821775" y="2964695"/>
            <a:ext cx="339253" cy="339253"/>
            <a:chOff x="900750" y="1436075"/>
            <a:chExt cx="481825" cy="481825"/>
          </a:xfrm>
        </p:grpSpPr>
        <p:sp>
          <p:nvSpPr>
            <p:cNvPr id="2663" name="Google Shape;2663;p7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4" name="Google Shape;2664;p7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5" name="Google Shape;2665;p7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6" name="Google Shape;2666;p7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67" name="Google Shape;2667;p73"/>
          <p:cNvGrpSpPr/>
          <p:nvPr/>
        </p:nvGrpSpPr>
        <p:grpSpPr>
          <a:xfrm>
            <a:off x="1239623" y="3024983"/>
            <a:ext cx="339253" cy="218676"/>
            <a:chOff x="1492675" y="1520750"/>
            <a:chExt cx="481825" cy="310575"/>
          </a:xfrm>
        </p:grpSpPr>
        <p:sp>
          <p:nvSpPr>
            <p:cNvPr id="2668" name="Google Shape;2668;p7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9" name="Google Shape;2669;p7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70" name="Google Shape;2670;p73"/>
          <p:cNvGrpSpPr/>
          <p:nvPr/>
        </p:nvGrpSpPr>
        <p:grpSpPr>
          <a:xfrm>
            <a:off x="1647420" y="2964677"/>
            <a:ext cx="352332" cy="339288"/>
            <a:chOff x="2071000" y="1435025"/>
            <a:chExt cx="500400" cy="481875"/>
          </a:xfrm>
        </p:grpSpPr>
        <p:sp>
          <p:nvSpPr>
            <p:cNvPr id="2671" name="Google Shape;2671;p7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2" name="Google Shape;2672;p7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3" name="Google Shape;2673;p7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74" name="Google Shape;2674;p73"/>
          <p:cNvGrpSpPr/>
          <p:nvPr/>
        </p:nvGrpSpPr>
        <p:grpSpPr>
          <a:xfrm>
            <a:off x="2075584" y="2985509"/>
            <a:ext cx="351874" cy="297623"/>
            <a:chOff x="2678350" y="1464650"/>
            <a:chExt cx="499750" cy="422700"/>
          </a:xfrm>
        </p:grpSpPr>
        <p:sp>
          <p:nvSpPr>
            <p:cNvPr id="2675" name="Google Shape;2675;p7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6" name="Google Shape;2676;p7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77" name="Google Shape;2677;p7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78" name="Google Shape;2678;p73"/>
          <p:cNvGrpSpPr/>
          <p:nvPr/>
        </p:nvGrpSpPr>
        <p:grpSpPr>
          <a:xfrm>
            <a:off x="2499117" y="2964695"/>
            <a:ext cx="339253" cy="339253"/>
            <a:chOff x="3271200" y="1435075"/>
            <a:chExt cx="481825" cy="481825"/>
          </a:xfrm>
        </p:grpSpPr>
        <p:sp>
          <p:nvSpPr>
            <p:cNvPr id="2679" name="Google Shape;2679;p7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0" name="Google Shape;2680;p7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81" name="Google Shape;2681;p73"/>
          <p:cNvGrpSpPr/>
          <p:nvPr/>
        </p:nvGrpSpPr>
        <p:grpSpPr>
          <a:xfrm>
            <a:off x="2909590" y="2964677"/>
            <a:ext cx="343442" cy="339288"/>
            <a:chOff x="3858100" y="1435075"/>
            <a:chExt cx="487775" cy="481875"/>
          </a:xfrm>
        </p:grpSpPr>
        <p:sp>
          <p:nvSpPr>
            <p:cNvPr id="2682" name="Google Shape;2682;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3" name="Google Shape;2683;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4" name="Google Shape;2684;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5" name="Google Shape;2685;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6" name="Google Shape;2686;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87" name="Google Shape;2687;p73"/>
          <p:cNvGrpSpPr/>
          <p:nvPr/>
        </p:nvGrpSpPr>
        <p:grpSpPr>
          <a:xfrm>
            <a:off x="3329674" y="2964695"/>
            <a:ext cx="339253" cy="339253"/>
            <a:chOff x="4456875" y="1435075"/>
            <a:chExt cx="481825" cy="481825"/>
          </a:xfrm>
        </p:grpSpPr>
        <p:sp>
          <p:nvSpPr>
            <p:cNvPr id="2688" name="Google Shape;2688;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89" name="Google Shape;2689;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0" name="Google Shape;2690;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1" name="Google Shape;2691;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2" name="Google Shape;2692;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3" name="Google Shape;2693;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4" name="Google Shape;2694;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5" name="Google Shape;2695;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6" name="Google Shape;2696;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7" name="Google Shape;2697;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8" name="Google Shape;2698;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99" name="Google Shape;2699;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0" name="Google Shape;2700;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1" name="Google Shape;2701;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2" name="Google Shape;2702;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3" name="Google Shape;2703;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4" name="Google Shape;2704;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5" name="Google Shape;2705;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6" name="Google Shape;2706;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07" name="Google Shape;2707;p73"/>
          <p:cNvGrpSpPr/>
          <p:nvPr/>
        </p:nvGrpSpPr>
        <p:grpSpPr>
          <a:xfrm>
            <a:off x="3750664" y="2964686"/>
            <a:ext cx="342580" cy="339271"/>
            <a:chOff x="5049725" y="1435050"/>
            <a:chExt cx="486550" cy="481850"/>
          </a:xfrm>
        </p:grpSpPr>
        <p:sp>
          <p:nvSpPr>
            <p:cNvPr id="2708" name="Google Shape;2708;p7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09" name="Google Shape;2709;p7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0" name="Google Shape;2710;p7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1" name="Google Shape;2711;p7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12" name="Google Shape;2712;p73"/>
          <p:cNvGrpSpPr/>
          <p:nvPr/>
        </p:nvGrpSpPr>
        <p:grpSpPr>
          <a:xfrm>
            <a:off x="4166215" y="2964695"/>
            <a:ext cx="339359" cy="339253"/>
            <a:chOff x="5642475" y="1435075"/>
            <a:chExt cx="481975" cy="481825"/>
          </a:xfrm>
        </p:grpSpPr>
        <p:sp>
          <p:nvSpPr>
            <p:cNvPr id="2713" name="Google Shape;2713;p7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4" name="Google Shape;2714;p7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5" name="Google Shape;2715;p7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16" name="Google Shape;2716;p73"/>
          <p:cNvGrpSpPr/>
          <p:nvPr/>
        </p:nvGrpSpPr>
        <p:grpSpPr>
          <a:xfrm>
            <a:off x="4580701" y="2964686"/>
            <a:ext cx="343759" cy="339271"/>
            <a:chOff x="6232000" y="1435050"/>
            <a:chExt cx="488225" cy="481850"/>
          </a:xfrm>
        </p:grpSpPr>
        <p:sp>
          <p:nvSpPr>
            <p:cNvPr id="2717" name="Google Shape;2717;p7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8" name="Google Shape;2718;p7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19" name="Google Shape;2719;p7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0" name="Google Shape;2720;p7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1" name="Google Shape;2721;p7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22" name="Google Shape;2722;p73"/>
          <p:cNvGrpSpPr/>
          <p:nvPr/>
        </p:nvGrpSpPr>
        <p:grpSpPr>
          <a:xfrm>
            <a:off x="841437" y="3378345"/>
            <a:ext cx="299929" cy="337792"/>
            <a:chOff x="924450" y="2028975"/>
            <a:chExt cx="425975" cy="479750"/>
          </a:xfrm>
        </p:grpSpPr>
        <p:sp>
          <p:nvSpPr>
            <p:cNvPr id="2723" name="Google Shape;2723;p7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4" name="Google Shape;2724;p7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5" name="Google Shape;2725;p7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26" name="Google Shape;2726;p73"/>
          <p:cNvGrpSpPr/>
          <p:nvPr/>
        </p:nvGrpSpPr>
        <p:grpSpPr>
          <a:xfrm>
            <a:off x="1653934" y="3398147"/>
            <a:ext cx="339306" cy="298186"/>
            <a:chOff x="2085450" y="2057100"/>
            <a:chExt cx="481900" cy="423500"/>
          </a:xfrm>
        </p:grpSpPr>
        <p:sp>
          <p:nvSpPr>
            <p:cNvPr id="2727" name="Google Shape;2727;p7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8" name="Google Shape;2728;p7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29" name="Google Shape;2729;p7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30" name="Google Shape;2730;p73"/>
          <p:cNvGrpSpPr/>
          <p:nvPr/>
        </p:nvGrpSpPr>
        <p:grpSpPr>
          <a:xfrm>
            <a:off x="2081867" y="3421392"/>
            <a:ext cx="339306" cy="251698"/>
            <a:chOff x="2678275" y="2090100"/>
            <a:chExt cx="481900" cy="357475"/>
          </a:xfrm>
        </p:grpSpPr>
        <p:sp>
          <p:nvSpPr>
            <p:cNvPr id="2731" name="Google Shape;2731;p7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2" name="Google Shape;2732;p7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3" name="Google Shape;2733;p7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4" name="Google Shape;2734;p7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5" name="Google Shape;2735;p7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36" name="Google Shape;2736;p73"/>
          <p:cNvGrpSpPr/>
          <p:nvPr/>
        </p:nvGrpSpPr>
        <p:grpSpPr>
          <a:xfrm>
            <a:off x="2559071" y="3433590"/>
            <a:ext cx="219345" cy="227301"/>
            <a:chOff x="3357325" y="2093500"/>
            <a:chExt cx="311525" cy="322825"/>
          </a:xfrm>
        </p:grpSpPr>
        <p:sp>
          <p:nvSpPr>
            <p:cNvPr id="2737" name="Google Shape;2737;p7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8" name="Google Shape;2738;p7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9" name="Google Shape;2739;p7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740" name="Google Shape;2740;p73"/>
          <p:cNvSpPr/>
          <p:nvPr/>
        </p:nvSpPr>
        <p:spPr>
          <a:xfrm>
            <a:off x="2914344" y="33892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741" name="Google Shape;2741;p73"/>
          <p:cNvGrpSpPr/>
          <p:nvPr/>
        </p:nvGrpSpPr>
        <p:grpSpPr>
          <a:xfrm>
            <a:off x="3353261" y="3377614"/>
            <a:ext cx="292078" cy="339253"/>
            <a:chOff x="4492800" y="2027925"/>
            <a:chExt cx="414825" cy="481825"/>
          </a:xfrm>
        </p:grpSpPr>
        <p:sp>
          <p:nvSpPr>
            <p:cNvPr id="2742" name="Google Shape;2742;p7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3" name="Google Shape;2743;p7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44" name="Google Shape;2744;p73"/>
          <p:cNvGrpSpPr/>
          <p:nvPr/>
        </p:nvGrpSpPr>
        <p:grpSpPr>
          <a:xfrm>
            <a:off x="3752353" y="3377605"/>
            <a:ext cx="339200" cy="339271"/>
            <a:chOff x="5049725" y="2027900"/>
            <a:chExt cx="481750" cy="481850"/>
          </a:xfrm>
        </p:grpSpPr>
        <p:sp>
          <p:nvSpPr>
            <p:cNvPr id="2745" name="Google Shape;2745;p7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6" name="Google Shape;2746;p7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7" name="Google Shape;2747;p7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8" name="Google Shape;2748;p7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9" name="Google Shape;2749;p7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0" name="Google Shape;2750;p7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1" name="Google Shape;2751;p7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2" name="Google Shape;2752;p7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53" name="Google Shape;2753;p73"/>
          <p:cNvGrpSpPr/>
          <p:nvPr/>
        </p:nvGrpSpPr>
        <p:grpSpPr>
          <a:xfrm>
            <a:off x="4225949" y="3377693"/>
            <a:ext cx="219890" cy="339095"/>
            <a:chOff x="5726350" y="2028150"/>
            <a:chExt cx="312300" cy="481600"/>
          </a:xfrm>
        </p:grpSpPr>
        <p:sp>
          <p:nvSpPr>
            <p:cNvPr id="2754" name="Google Shape;2754;p7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5" name="Google Shape;2755;p7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6" name="Google Shape;2756;p7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57" name="Google Shape;2757;p73"/>
          <p:cNvGrpSpPr/>
          <p:nvPr/>
        </p:nvGrpSpPr>
        <p:grpSpPr>
          <a:xfrm>
            <a:off x="4586140" y="3380800"/>
            <a:ext cx="332881" cy="332881"/>
            <a:chOff x="6239925" y="2032450"/>
            <a:chExt cx="472775" cy="472775"/>
          </a:xfrm>
        </p:grpSpPr>
        <p:sp>
          <p:nvSpPr>
            <p:cNvPr id="2758" name="Google Shape;2758;p7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9" name="Google Shape;2759;p7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60" name="Google Shape;2760;p73"/>
          <p:cNvGrpSpPr/>
          <p:nvPr/>
        </p:nvGrpSpPr>
        <p:grpSpPr>
          <a:xfrm>
            <a:off x="5035232" y="2202892"/>
            <a:ext cx="334641" cy="185425"/>
            <a:chOff x="903075" y="2730000"/>
            <a:chExt cx="475275" cy="263350"/>
          </a:xfrm>
        </p:grpSpPr>
        <p:sp>
          <p:nvSpPr>
            <p:cNvPr id="2761" name="Google Shape;2761;p7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2" name="Google Shape;2762;p7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3" name="Google Shape;2763;p7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64" name="Google Shape;2764;p73"/>
          <p:cNvGrpSpPr/>
          <p:nvPr/>
        </p:nvGrpSpPr>
        <p:grpSpPr>
          <a:xfrm>
            <a:off x="1239623" y="3377614"/>
            <a:ext cx="339253" cy="339253"/>
            <a:chOff x="1492675" y="2027925"/>
            <a:chExt cx="481825" cy="481825"/>
          </a:xfrm>
        </p:grpSpPr>
        <p:sp>
          <p:nvSpPr>
            <p:cNvPr id="2765" name="Google Shape;2765;p7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6" name="Google Shape;2766;p7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7" name="Google Shape;2767;p7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8" name="Google Shape;2768;p7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9" name="Google Shape;2769;p7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70" name="Google Shape;2770;p73"/>
          <p:cNvGrpSpPr/>
          <p:nvPr/>
        </p:nvGrpSpPr>
        <p:grpSpPr>
          <a:xfrm>
            <a:off x="5466000" y="2125978"/>
            <a:ext cx="339253" cy="339253"/>
            <a:chOff x="1492675" y="2620775"/>
            <a:chExt cx="481825" cy="481825"/>
          </a:xfrm>
        </p:grpSpPr>
        <p:sp>
          <p:nvSpPr>
            <p:cNvPr id="2771" name="Google Shape;2771;p7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2" name="Google Shape;2772;p7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773" name="Google Shape;2773;p73"/>
          <p:cNvSpPr/>
          <p:nvPr/>
        </p:nvSpPr>
        <p:spPr>
          <a:xfrm>
            <a:off x="5865947" y="21258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774" name="Google Shape;2774;p73"/>
          <p:cNvGrpSpPr/>
          <p:nvPr/>
        </p:nvGrpSpPr>
        <p:grpSpPr>
          <a:xfrm>
            <a:off x="6289753" y="2141961"/>
            <a:ext cx="333585" cy="307287"/>
            <a:chOff x="2682350" y="2643425"/>
            <a:chExt cx="473775" cy="436425"/>
          </a:xfrm>
        </p:grpSpPr>
        <p:sp>
          <p:nvSpPr>
            <p:cNvPr id="2775" name="Google Shape;2775;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6" name="Google Shape;2776;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7" name="Google Shape;2777;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8" name="Google Shape;2778;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9" name="Google Shape;2779;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0" name="Google Shape;2780;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1" name="Google Shape;2781;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82" name="Google Shape;2782;p73"/>
          <p:cNvGrpSpPr/>
          <p:nvPr/>
        </p:nvGrpSpPr>
        <p:grpSpPr>
          <a:xfrm>
            <a:off x="6755243" y="2125978"/>
            <a:ext cx="238531" cy="339253"/>
            <a:chOff x="3342725" y="2620775"/>
            <a:chExt cx="338775" cy="481825"/>
          </a:xfrm>
        </p:grpSpPr>
        <p:sp>
          <p:nvSpPr>
            <p:cNvPr id="2783" name="Google Shape;2783;p7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4" name="Google Shape;2784;p7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5" name="Google Shape;2785;p7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86" name="Google Shape;2786;p73"/>
          <p:cNvGrpSpPr/>
          <p:nvPr/>
        </p:nvGrpSpPr>
        <p:grpSpPr>
          <a:xfrm>
            <a:off x="7148993" y="2125978"/>
            <a:ext cx="278296" cy="339253"/>
            <a:chOff x="3907325" y="2620775"/>
            <a:chExt cx="395250" cy="481825"/>
          </a:xfrm>
        </p:grpSpPr>
        <p:sp>
          <p:nvSpPr>
            <p:cNvPr id="2787" name="Google Shape;2787;p7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8" name="Google Shape;2788;p7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89" name="Google Shape;2789;p7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0" name="Google Shape;2790;p7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91" name="Google Shape;2791;p73"/>
          <p:cNvGrpSpPr/>
          <p:nvPr/>
        </p:nvGrpSpPr>
        <p:grpSpPr>
          <a:xfrm>
            <a:off x="7542180" y="2136583"/>
            <a:ext cx="339253" cy="318042"/>
            <a:chOff x="4456875" y="2635825"/>
            <a:chExt cx="481825" cy="451700"/>
          </a:xfrm>
        </p:grpSpPr>
        <p:sp>
          <p:nvSpPr>
            <p:cNvPr id="2792" name="Google Shape;2792;p7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3" name="Google Shape;2793;p7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4" name="Google Shape;2794;p7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5" name="Google Shape;2795;p7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6" name="Google Shape;2796;p7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97" name="Google Shape;2797;p7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98" name="Google Shape;2798;p73"/>
          <p:cNvGrpSpPr/>
          <p:nvPr/>
        </p:nvGrpSpPr>
        <p:grpSpPr>
          <a:xfrm>
            <a:off x="7967104" y="2136583"/>
            <a:ext cx="339253" cy="318042"/>
            <a:chOff x="5049725" y="2635825"/>
            <a:chExt cx="481825" cy="451700"/>
          </a:xfrm>
        </p:grpSpPr>
        <p:sp>
          <p:nvSpPr>
            <p:cNvPr id="2799" name="Google Shape;2799;p7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0" name="Google Shape;2800;p7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1" name="Google Shape;2801;p7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02" name="Google Shape;2802;p73"/>
          <p:cNvGrpSpPr/>
          <p:nvPr/>
        </p:nvGrpSpPr>
        <p:grpSpPr>
          <a:xfrm>
            <a:off x="2367811" y="3791043"/>
            <a:ext cx="338566" cy="338373"/>
            <a:chOff x="5643000" y="2621375"/>
            <a:chExt cx="480850" cy="480575"/>
          </a:xfrm>
        </p:grpSpPr>
        <p:sp>
          <p:nvSpPr>
            <p:cNvPr id="2803" name="Google Shape;2803;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4" name="Google Shape;2804;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5" name="Google Shape;2805;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6" name="Google Shape;2806;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7" name="Google Shape;2807;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8" name="Google Shape;2808;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09" name="Google Shape;2809;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10" name="Google Shape;2810;p73"/>
          <p:cNvGrpSpPr/>
          <p:nvPr/>
        </p:nvGrpSpPr>
        <p:grpSpPr>
          <a:xfrm>
            <a:off x="4185207" y="3790603"/>
            <a:ext cx="339359" cy="339253"/>
            <a:chOff x="6235250" y="2620775"/>
            <a:chExt cx="481975" cy="481825"/>
          </a:xfrm>
        </p:grpSpPr>
        <p:sp>
          <p:nvSpPr>
            <p:cNvPr id="2811" name="Google Shape;2811;p7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2" name="Google Shape;2812;p7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3" name="Google Shape;2813;p7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4" name="Google Shape;2814;p7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5" name="Google Shape;2815;p7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816" name="Google Shape;2816;p73"/>
          <p:cNvSpPr/>
          <p:nvPr/>
        </p:nvSpPr>
        <p:spPr>
          <a:xfrm>
            <a:off x="5030009" y="25594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817" name="Google Shape;2817;p73"/>
          <p:cNvGrpSpPr/>
          <p:nvPr/>
        </p:nvGrpSpPr>
        <p:grpSpPr>
          <a:xfrm>
            <a:off x="5465077" y="2550117"/>
            <a:ext cx="341101" cy="339253"/>
            <a:chOff x="1535000" y="3223325"/>
            <a:chExt cx="484450" cy="481825"/>
          </a:xfrm>
        </p:grpSpPr>
        <p:sp>
          <p:nvSpPr>
            <p:cNvPr id="2818" name="Google Shape;2818;p7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9" name="Google Shape;2819;p7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20" name="Google Shape;2820;p7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21" name="Google Shape;2821;p73"/>
          <p:cNvGrpSpPr/>
          <p:nvPr/>
        </p:nvGrpSpPr>
        <p:grpSpPr>
          <a:xfrm>
            <a:off x="5872644" y="2585418"/>
            <a:ext cx="339253" cy="268649"/>
            <a:chOff x="2085525" y="3263750"/>
            <a:chExt cx="481825" cy="381550"/>
          </a:xfrm>
        </p:grpSpPr>
        <p:sp>
          <p:nvSpPr>
            <p:cNvPr id="2822" name="Google Shape;2822;p7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23" name="Google Shape;2823;p7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824" name="Google Shape;2824;p73"/>
          <p:cNvSpPr/>
          <p:nvPr/>
        </p:nvSpPr>
        <p:spPr>
          <a:xfrm>
            <a:off x="6286829" y="26174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825" name="Google Shape;2825;p73"/>
          <p:cNvGrpSpPr/>
          <p:nvPr/>
        </p:nvGrpSpPr>
        <p:grpSpPr>
          <a:xfrm>
            <a:off x="6704407" y="2550108"/>
            <a:ext cx="340204" cy="339271"/>
            <a:chOff x="3270450" y="3213625"/>
            <a:chExt cx="483175" cy="481850"/>
          </a:xfrm>
        </p:grpSpPr>
        <p:sp>
          <p:nvSpPr>
            <p:cNvPr id="2826" name="Google Shape;2826;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27" name="Google Shape;2827;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28" name="Google Shape;2828;p73"/>
          <p:cNvGrpSpPr/>
          <p:nvPr/>
        </p:nvGrpSpPr>
        <p:grpSpPr>
          <a:xfrm>
            <a:off x="7203675" y="2550117"/>
            <a:ext cx="168931" cy="339253"/>
            <a:chOff x="3984950" y="3213600"/>
            <a:chExt cx="239925" cy="481825"/>
          </a:xfrm>
        </p:grpSpPr>
        <p:sp>
          <p:nvSpPr>
            <p:cNvPr id="2829" name="Google Shape;2829;p7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0" name="Google Shape;2830;p7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831" name="Google Shape;2831;p73"/>
          <p:cNvSpPr/>
          <p:nvPr/>
        </p:nvSpPr>
        <p:spPr>
          <a:xfrm>
            <a:off x="7542003" y="25500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2" name="Google Shape;2832;p73"/>
          <p:cNvSpPr/>
          <p:nvPr/>
        </p:nvSpPr>
        <p:spPr>
          <a:xfrm>
            <a:off x="7966933" y="25698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833" name="Google Shape;2833;p73"/>
          <p:cNvGrpSpPr/>
          <p:nvPr/>
        </p:nvGrpSpPr>
        <p:grpSpPr>
          <a:xfrm>
            <a:off x="1866706" y="3820287"/>
            <a:ext cx="355218" cy="279880"/>
            <a:chOff x="5629975" y="3255775"/>
            <a:chExt cx="504500" cy="397500"/>
          </a:xfrm>
        </p:grpSpPr>
        <p:sp>
          <p:nvSpPr>
            <p:cNvPr id="2834" name="Google Shape;2834;p7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5" name="Google Shape;2835;p7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6" name="Google Shape;2836;p7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7" name="Google Shape;2837;p7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38" name="Google Shape;2838;p7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39" name="Google Shape;2839;p73"/>
          <p:cNvGrpSpPr/>
          <p:nvPr/>
        </p:nvGrpSpPr>
        <p:grpSpPr>
          <a:xfrm>
            <a:off x="3748264" y="3820393"/>
            <a:ext cx="340256" cy="279669"/>
            <a:chOff x="6234950" y="3255925"/>
            <a:chExt cx="483250" cy="397200"/>
          </a:xfrm>
        </p:grpSpPr>
        <p:sp>
          <p:nvSpPr>
            <p:cNvPr id="2840" name="Google Shape;2840;p7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1" name="Google Shape;2841;p7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2" name="Google Shape;2842;p7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3" name="Google Shape;2843;p7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4" name="Google Shape;2844;p7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5" name="Google Shape;2845;p7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46" name="Google Shape;2846;p73"/>
          <p:cNvGrpSpPr/>
          <p:nvPr/>
        </p:nvGrpSpPr>
        <p:grpSpPr>
          <a:xfrm>
            <a:off x="5043532" y="2964770"/>
            <a:ext cx="318042" cy="339253"/>
            <a:chOff x="914900" y="3806450"/>
            <a:chExt cx="451700" cy="481825"/>
          </a:xfrm>
        </p:grpSpPr>
        <p:sp>
          <p:nvSpPr>
            <p:cNvPr id="2847" name="Google Shape;2847;p7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8" name="Google Shape;2848;p7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49" name="Google Shape;2849;p7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0" name="Google Shape;2850;p7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1" name="Google Shape;2851;p7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52" name="Google Shape;2852;p73"/>
          <p:cNvGrpSpPr/>
          <p:nvPr/>
        </p:nvGrpSpPr>
        <p:grpSpPr>
          <a:xfrm>
            <a:off x="5462453" y="2964585"/>
            <a:ext cx="346347" cy="339623"/>
            <a:chOff x="1490050" y="3805975"/>
            <a:chExt cx="491900" cy="482350"/>
          </a:xfrm>
        </p:grpSpPr>
        <p:sp>
          <p:nvSpPr>
            <p:cNvPr id="2853" name="Google Shape;2853;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4" name="Google Shape;2854;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5" name="Google Shape;2855;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6" name="Google Shape;2856;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57" name="Google Shape;2857;p73"/>
          <p:cNvGrpSpPr/>
          <p:nvPr/>
        </p:nvGrpSpPr>
        <p:grpSpPr>
          <a:xfrm>
            <a:off x="5886321" y="2964770"/>
            <a:ext cx="311899" cy="339253"/>
            <a:chOff x="2104275" y="3806450"/>
            <a:chExt cx="442975" cy="481825"/>
          </a:xfrm>
        </p:grpSpPr>
        <p:sp>
          <p:nvSpPr>
            <p:cNvPr id="2858" name="Google Shape;2858;p7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59" name="Google Shape;2859;p7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60" name="Google Shape;2860;p73"/>
          <p:cNvGrpSpPr/>
          <p:nvPr/>
        </p:nvGrpSpPr>
        <p:grpSpPr>
          <a:xfrm>
            <a:off x="6309838" y="2964770"/>
            <a:ext cx="293416" cy="339253"/>
            <a:chOff x="2710875" y="3806450"/>
            <a:chExt cx="416725" cy="481825"/>
          </a:xfrm>
        </p:grpSpPr>
        <p:sp>
          <p:nvSpPr>
            <p:cNvPr id="2861" name="Google Shape;2861;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62" name="Google Shape;2862;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63" name="Google Shape;2863;p73"/>
          <p:cNvGrpSpPr/>
          <p:nvPr/>
        </p:nvGrpSpPr>
        <p:grpSpPr>
          <a:xfrm>
            <a:off x="6704882" y="3005212"/>
            <a:ext cx="339253" cy="258369"/>
            <a:chOff x="3271200" y="3863875"/>
            <a:chExt cx="481825" cy="366950"/>
          </a:xfrm>
        </p:grpSpPr>
        <p:sp>
          <p:nvSpPr>
            <p:cNvPr id="2864" name="Google Shape;2864;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65" name="Google Shape;2865;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66" name="Google Shape;2866;p73"/>
          <p:cNvGrpSpPr/>
          <p:nvPr/>
        </p:nvGrpSpPr>
        <p:grpSpPr>
          <a:xfrm>
            <a:off x="7140377" y="2964999"/>
            <a:ext cx="295528" cy="338795"/>
            <a:chOff x="3895050" y="3806775"/>
            <a:chExt cx="419725" cy="481175"/>
          </a:xfrm>
        </p:grpSpPr>
        <p:sp>
          <p:nvSpPr>
            <p:cNvPr id="2867" name="Google Shape;2867;p7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68" name="Google Shape;2868;p7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69" name="Google Shape;2869;p73"/>
          <p:cNvGrpSpPr/>
          <p:nvPr/>
        </p:nvGrpSpPr>
        <p:grpSpPr>
          <a:xfrm>
            <a:off x="7543659" y="2964779"/>
            <a:ext cx="336296" cy="339235"/>
            <a:chOff x="4464775" y="3806475"/>
            <a:chExt cx="477625" cy="481800"/>
          </a:xfrm>
        </p:grpSpPr>
        <p:sp>
          <p:nvSpPr>
            <p:cNvPr id="2870" name="Google Shape;2870;p7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1" name="Google Shape;2871;p7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2" name="Google Shape;2872;p7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3" name="Google Shape;2873;p7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4" name="Google Shape;2874;p7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5" name="Google Shape;2875;p7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76" name="Google Shape;2876;p73"/>
          <p:cNvGrpSpPr/>
          <p:nvPr/>
        </p:nvGrpSpPr>
        <p:grpSpPr>
          <a:xfrm>
            <a:off x="7967104" y="2964770"/>
            <a:ext cx="339253" cy="339253"/>
            <a:chOff x="5049725" y="3806450"/>
            <a:chExt cx="481825" cy="481825"/>
          </a:xfrm>
        </p:grpSpPr>
        <p:sp>
          <p:nvSpPr>
            <p:cNvPr id="2877" name="Google Shape;2877;p7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8" name="Google Shape;2878;p7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79" name="Google Shape;2879;p7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80" name="Google Shape;2880;p73"/>
          <p:cNvGrpSpPr/>
          <p:nvPr/>
        </p:nvGrpSpPr>
        <p:grpSpPr>
          <a:xfrm>
            <a:off x="1454408" y="3790598"/>
            <a:ext cx="339253" cy="339253"/>
            <a:chOff x="5651375" y="3806450"/>
            <a:chExt cx="481825" cy="481825"/>
          </a:xfrm>
        </p:grpSpPr>
        <p:sp>
          <p:nvSpPr>
            <p:cNvPr id="2881" name="Google Shape;2881;p7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2" name="Google Shape;2882;p7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3" name="Google Shape;2883;p7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4" name="Google Shape;2884;p7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85" name="Google Shape;2885;p73"/>
          <p:cNvGrpSpPr/>
          <p:nvPr/>
        </p:nvGrpSpPr>
        <p:grpSpPr>
          <a:xfrm>
            <a:off x="3353088" y="3792587"/>
            <a:ext cx="298503" cy="335275"/>
            <a:chOff x="6264300" y="3809300"/>
            <a:chExt cx="423950" cy="476175"/>
          </a:xfrm>
        </p:grpSpPr>
        <p:sp>
          <p:nvSpPr>
            <p:cNvPr id="2886" name="Google Shape;2886;p7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7" name="Google Shape;2887;p7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88" name="Google Shape;2888;p7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89" name="Google Shape;2889;p73"/>
          <p:cNvGrpSpPr/>
          <p:nvPr/>
        </p:nvGrpSpPr>
        <p:grpSpPr>
          <a:xfrm>
            <a:off x="5032266" y="3377681"/>
            <a:ext cx="340573" cy="339271"/>
            <a:chOff x="898875" y="4399275"/>
            <a:chExt cx="483700" cy="481850"/>
          </a:xfrm>
        </p:grpSpPr>
        <p:sp>
          <p:nvSpPr>
            <p:cNvPr id="2890" name="Google Shape;2890;p7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1" name="Google Shape;2891;p73"/>
            <p:cNvSpPr/>
            <p:nvPr/>
          </p:nvSpPr>
          <p:spPr>
            <a:xfrm>
              <a:off x="1138025" y="4763350"/>
              <a:ext cx="25" cy="25"/>
            </a:xfrm>
            <a:custGeom>
              <a:rect b="b" l="l" r="r" t="t"/>
              <a:pathLst>
                <a:path extrusionOk="0" h="1" w="1">
                  <a:moveTo>
                    <a:pt x="1" y="0"/>
                  </a:move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2" name="Google Shape;2892;p7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3" name="Google Shape;2893;p7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4" name="Google Shape;2894;p7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5" name="Google Shape;2895;p7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6" name="Google Shape;2896;p7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7" name="Google Shape;2897;p7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98" name="Google Shape;2898;p73"/>
          <p:cNvGrpSpPr/>
          <p:nvPr/>
        </p:nvGrpSpPr>
        <p:grpSpPr>
          <a:xfrm>
            <a:off x="5466000" y="3392933"/>
            <a:ext cx="339253" cy="308765"/>
            <a:chOff x="1492675" y="4420975"/>
            <a:chExt cx="481825" cy="438525"/>
          </a:xfrm>
        </p:grpSpPr>
        <p:sp>
          <p:nvSpPr>
            <p:cNvPr id="2899" name="Google Shape;2899;p7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0" name="Google Shape;2900;p7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1" name="Google Shape;2901;p7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2" name="Google Shape;2902;p7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3" name="Google Shape;2903;p7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04" name="Google Shape;2904;p73"/>
          <p:cNvGrpSpPr/>
          <p:nvPr/>
        </p:nvGrpSpPr>
        <p:grpSpPr>
          <a:xfrm>
            <a:off x="5870981" y="3378358"/>
            <a:ext cx="342580" cy="337915"/>
            <a:chOff x="2084100" y="4400250"/>
            <a:chExt cx="486550" cy="479925"/>
          </a:xfrm>
        </p:grpSpPr>
        <p:sp>
          <p:nvSpPr>
            <p:cNvPr id="2905" name="Google Shape;2905;p7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6" name="Google Shape;2906;p7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7" name="Google Shape;2907;p7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8" name="Google Shape;2908;p7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9" name="Google Shape;2909;p7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0" name="Google Shape;2910;p7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11" name="Google Shape;2911;p73"/>
          <p:cNvGrpSpPr/>
          <p:nvPr/>
        </p:nvGrpSpPr>
        <p:grpSpPr>
          <a:xfrm>
            <a:off x="6307461" y="3377707"/>
            <a:ext cx="298169" cy="339218"/>
            <a:chOff x="2707950" y="4399325"/>
            <a:chExt cx="423475" cy="481775"/>
          </a:xfrm>
        </p:grpSpPr>
        <p:sp>
          <p:nvSpPr>
            <p:cNvPr id="2912" name="Google Shape;2912;p7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3" name="Google Shape;2913;p7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4" name="Google Shape;2914;p7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5" name="Google Shape;2915;p7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6" name="Google Shape;2916;p7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7" name="Google Shape;2917;p7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8" name="Google Shape;2918;p7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9" name="Google Shape;2919;p7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0" name="Google Shape;2920;p7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1" name="Google Shape;2921;p7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2" name="Google Shape;2922;p7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3" name="Google Shape;2923;p7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24" name="Google Shape;2924;p73"/>
          <p:cNvGrpSpPr/>
          <p:nvPr/>
        </p:nvGrpSpPr>
        <p:grpSpPr>
          <a:xfrm>
            <a:off x="6736980" y="3377681"/>
            <a:ext cx="275057" cy="339271"/>
            <a:chOff x="3330525" y="4399275"/>
            <a:chExt cx="390650" cy="481850"/>
          </a:xfrm>
        </p:grpSpPr>
        <p:sp>
          <p:nvSpPr>
            <p:cNvPr id="2925" name="Google Shape;2925;p7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6" name="Google Shape;2926;p7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7" name="Google Shape;2927;p7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8" name="Google Shape;2928;p7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9" name="Google Shape;2929;p7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0" name="Google Shape;2930;p7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1" name="Google Shape;2931;p7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32" name="Google Shape;2932;p73"/>
          <p:cNvGrpSpPr/>
          <p:nvPr/>
        </p:nvGrpSpPr>
        <p:grpSpPr>
          <a:xfrm>
            <a:off x="7161509" y="3377690"/>
            <a:ext cx="253265" cy="339253"/>
            <a:chOff x="3938800" y="4399275"/>
            <a:chExt cx="359700" cy="481825"/>
          </a:xfrm>
        </p:grpSpPr>
        <p:sp>
          <p:nvSpPr>
            <p:cNvPr id="2933" name="Google Shape;2933;p7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4" name="Google Shape;2934;p7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5" name="Google Shape;2935;p7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6" name="Google Shape;2936;p7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7" name="Google Shape;2937;p7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38" name="Google Shape;2938;p73"/>
          <p:cNvGrpSpPr/>
          <p:nvPr/>
        </p:nvGrpSpPr>
        <p:grpSpPr>
          <a:xfrm>
            <a:off x="7632287" y="3377690"/>
            <a:ext cx="159039" cy="339253"/>
            <a:chOff x="4584850" y="4399275"/>
            <a:chExt cx="225875" cy="481825"/>
          </a:xfrm>
        </p:grpSpPr>
        <p:sp>
          <p:nvSpPr>
            <p:cNvPr id="2939" name="Google Shape;2939;p7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0" name="Google Shape;2940;p7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941" name="Google Shape;2941;p73"/>
          <p:cNvSpPr/>
          <p:nvPr/>
        </p:nvSpPr>
        <p:spPr>
          <a:xfrm>
            <a:off x="7950423" y="33776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942" name="Google Shape;2942;p73"/>
          <p:cNvGrpSpPr/>
          <p:nvPr/>
        </p:nvGrpSpPr>
        <p:grpSpPr>
          <a:xfrm>
            <a:off x="1042105" y="3790595"/>
            <a:ext cx="339253" cy="339253"/>
            <a:chOff x="5642550" y="4399275"/>
            <a:chExt cx="481825" cy="481825"/>
          </a:xfrm>
        </p:grpSpPr>
        <p:sp>
          <p:nvSpPr>
            <p:cNvPr id="2943" name="Google Shape;2943;p7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4" name="Google Shape;2944;p7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45" name="Google Shape;2945;p73"/>
          <p:cNvGrpSpPr/>
          <p:nvPr/>
        </p:nvGrpSpPr>
        <p:grpSpPr>
          <a:xfrm>
            <a:off x="2852240" y="3802503"/>
            <a:ext cx="363316" cy="315437"/>
            <a:chOff x="6218300" y="4416175"/>
            <a:chExt cx="516000" cy="448000"/>
          </a:xfrm>
        </p:grpSpPr>
        <p:sp>
          <p:nvSpPr>
            <p:cNvPr id="2946" name="Google Shape;2946;p7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7" name="Google Shape;2947;p7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8" name="Google Shape;2948;p7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49" name="Google Shape;2949;p73"/>
          <p:cNvGrpSpPr/>
          <p:nvPr/>
        </p:nvGrpSpPr>
        <p:grpSpPr>
          <a:xfrm>
            <a:off x="5911304" y="3790592"/>
            <a:ext cx="339253" cy="339253"/>
            <a:chOff x="899850" y="4992125"/>
            <a:chExt cx="481825" cy="481825"/>
          </a:xfrm>
        </p:grpSpPr>
        <p:sp>
          <p:nvSpPr>
            <p:cNvPr id="2950" name="Google Shape;2950;p7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1" name="Google Shape;2951;p7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2" name="Google Shape;2952;p7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53" name="Google Shape;2953;p73"/>
          <p:cNvGrpSpPr/>
          <p:nvPr/>
        </p:nvGrpSpPr>
        <p:grpSpPr>
          <a:xfrm>
            <a:off x="5454133" y="3790592"/>
            <a:ext cx="339253" cy="339253"/>
            <a:chOff x="1492675" y="4992125"/>
            <a:chExt cx="481825" cy="481825"/>
          </a:xfrm>
        </p:grpSpPr>
        <p:sp>
          <p:nvSpPr>
            <p:cNvPr id="2954" name="Google Shape;2954;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5" name="Google Shape;2955;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56" name="Google Shape;2956;p73"/>
          <p:cNvGrpSpPr/>
          <p:nvPr/>
        </p:nvGrpSpPr>
        <p:grpSpPr>
          <a:xfrm>
            <a:off x="4996887" y="3790592"/>
            <a:ext cx="339253" cy="339253"/>
            <a:chOff x="2085525" y="4992125"/>
            <a:chExt cx="481825" cy="481825"/>
          </a:xfrm>
        </p:grpSpPr>
        <p:sp>
          <p:nvSpPr>
            <p:cNvPr id="2957" name="Google Shape;2957;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8" name="Google Shape;2958;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59" name="Google Shape;2959;p73"/>
          <p:cNvGrpSpPr/>
          <p:nvPr/>
        </p:nvGrpSpPr>
        <p:grpSpPr>
          <a:xfrm>
            <a:off x="6825646" y="3790592"/>
            <a:ext cx="339253" cy="339253"/>
            <a:chOff x="2678350" y="4992125"/>
            <a:chExt cx="481825" cy="481825"/>
          </a:xfrm>
        </p:grpSpPr>
        <p:sp>
          <p:nvSpPr>
            <p:cNvPr id="2960" name="Google Shape;2960;p7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1" name="Google Shape;2961;p7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2" name="Google Shape;2962;p7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3" name="Google Shape;2963;p73"/>
          <p:cNvGrpSpPr/>
          <p:nvPr/>
        </p:nvGrpSpPr>
        <p:grpSpPr>
          <a:xfrm>
            <a:off x="4621241" y="3790592"/>
            <a:ext cx="339253" cy="339253"/>
            <a:chOff x="3271200" y="4992125"/>
            <a:chExt cx="481825" cy="481825"/>
          </a:xfrm>
        </p:grpSpPr>
        <p:sp>
          <p:nvSpPr>
            <p:cNvPr id="2964" name="Google Shape;2964;p7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5" name="Google Shape;2965;p7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6" name="Google Shape;2966;p7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7" name="Google Shape;2967;p73"/>
          <p:cNvGrpSpPr/>
          <p:nvPr/>
        </p:nvGrpSpPr>
        <p:grpSpPr>
          <a:xfrm>
            <a:off x="7282688" y="3791622"/>
            <a:ext cx="339411" cy="337193"/>
            <a:chOff x="3863900" y="4993625"/>
            <a:chExt cx="482050" cy="478900"/>
          </a:xfrm>
        </p:grpSpPr>
        <p:sp>
          <p:nvSpPr>
            <p:cNvPr id="2968" name="Google Shape;2968;p7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9" name="Google Shape;2969;p7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0" name="Google Shape;2970;p7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1" name="Google Shape;2971;p7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72" name="Google Shape;2972;p73"/>
          <p:cNvGrpSpPr/>
          <p:nvPr/>
        </p:nvGrpSpPr>
        <p:grpSpPr>
          <a:xfrm>
            <a:off x="7739862" y="3791622"/>
            <a:ext cx="339411" cy="337193"/>
            <a:chOff x="4456725" y="4993625"/>
            <a:chExt cx="482050" cy="478900"/>
          </a:xfrm>
        </p:grpSpPr>
        <p:sp>
          <p:nvSpPr>
            <p:cNvPr id="2973" name="Google Shape;2973;p7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4" name="Google Shape;2974;p7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5" name="Google Shape;2975;p7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6" name="Google Shape;2976;p7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77" name="Google Shape;2977;p73"/>
          <p:cNvGrpSpPr/>
          <p:nvPr/>
        </p:nvGrpSpPr>
        <p:grpSpPr>
          <a:xfrm>
            <a:off x="6368455" y="3791613"/>
            <a:ext cx="339411" cy="337211"/>
            <a:chOff x="5049575" y="4993600"/>
            <a:chExt cx="482050" cy="478925"/>
          </a:xfrm>
        </p:grpSpPr>
        <p:sp>
          <p:nvSpPr>
            <p:cNvPr id="2978" name="Google Shape;2978;p7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9" name="Google Shape;2979;p7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0" name="Google Shape;2980;p7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1" name="Google Shape;2981;p7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982" name="Google Shape;2982;p73"/>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8" name="Google Shape;2988;p74"/>
          <p:cNvGrpSpPr/>
          <p:nvPr/>
        </p:nvGrpSpPr>
        <p:grpSpPr>
          <a:xfrm>
            <a:off x="850004" y="1975418"/>
            <a:ext cx="367261" cy="367261"/>
            <a:chOff x="-65145700" y="3727425"/>
            <a:chExt cx="317425" cy="317425"/>
          </a:xfrm>
        </p:grpSpPr>
        <p:sp>
          <p:nvSpPr>
            <p:cNvPr id="2989" name="Google Shape;2989;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74"/>
          <p:cNvGrpSpPr/>
          <p:nvPr/>
        </p:nvGrpSpPr>
        <p:grpSpPr>
          <a:xfrm>
            <a:off x="853201" y="2404333"/>
            <a:ext cx="360868" cy="367261"/>
            <a:chOff x="-65144125" y="4094450"/>
            <a:chExt cx="311900" cy="317425"/>
          </a:xfrm>
        </p:grpSpPr>
        <p:sp>
          <p:nvSpPr>
            <p:cNvPr id="2992" name="Google Shape;2992;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5" name="Google Shape;2995;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6" name="Google Shape;2996;p74"/>
          <p:cNvGrpSpPr/>
          <p:nvPr/>
        </p:nvGrpSpPr>
        <p:grpSpPr>
          <a:xfrm>
            <a:off x="3056770" y="1975028"/>
            <a:ext cx="370645" cy="368042"/>
            <a:chOff x="-63250675" y="3744075"/>
            <a:chExt cx="320350" cy="318100"/>
          </a:xfrm>
        </p:grpSpPr>
        <p:sp>
          <p:nvSpPr>
            <p:cNvPr id="2997" name="Google Shape;2997;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74"/>
          <p:cNvGrpSpPr/>
          <p:nvPr/>
        </p:nvGrpSpPr>
        <p:grpSpPr>
          <a:xfrm>
            <a:off x="3058462" y="2404333"/>
            <a:ext cx="367261" cy="367261"/>
            <a:chOff x="-63250675" y="4110200"/>
            <a:chExt cx="317425" cy="317425"/>
          </a:xfrm>
        </p:grpSpPr>
        <p:sp>
          <p:nvSpPr>
            <p:cNvPr id="3001" name="Google Shape;3001;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74"/>
          <p:cNvGrpSpPr/>
          <p:nvPr/>
        </p:nvGrpSpPr>
        <p:grpSpPr>
          <a:xfrm>
            <a:off x="1737509" y="2901428"/>
            <a:ext cx="359075" cy="358844"/>
            <a:chOff x="-61351725" y="3372400"/>
            <a:chExt cx="310350" cy="310150"/>
          </a:xfrm>
        </p:grpSpPr>
        <p:sp>
          <p:nvSpPr>
            <p:cNvPr id="3011" name="Google Shape;3011;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74"/>
          <p:cNvGrpSpPr/>
          <p:nvPr/>
        </p:nvGrpSpPr>
        <p:grpSpPr>
          <a:xfrm>
            <a:off x="1733864" y="3364484"/>
            <a:ext cx="366364" cy="333534"/>
            <a:chOff x="-61354875" y="3751050"/>
            <a:chExt cx="316650" cy="288275"/>
          </a:xfrm>
        </p:grpSpPr>
        <p:sp>
          <p:nvSpPr>
            <p:cNvPr id="3015" name="Google Shape;3015;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74"/>
          <p:cNvGrpSpPr/>
          <p:nvPr/>
        </p:nvGrpSpPr>
        <p:grpSpPr>
          <a:xfrm>
            <a:off x="1733864" y="3806124"/>
            <a:ext cx="366364" cy="367290"/>
            <a:chOff x="-61354875" y="4101525"/>
            <a:chExt cx="316650" cy="317450"/>
          </a:xfrm>
        </p:grpSpPr>
        <p:sp>
          <p:nvSpPr>
            <p:cNvPr id="3019" name="Google Shape;3019;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74"/>
          <p:cNvGrpSpPr/>
          <p:nvPr/>
        </p:nvGrpSpPr>
        <p:grpSpPr>
          <a:xfrm>
            <a:off x="3950299" y="2898000"/>
            <a:ext cx="368157" cy="365699"/>
            <a:chOff x="-59470075" y="3308975"/>
            <a:chExt cx="318200" cy="316075"/>
          </a:xfrm>
        </p:grpSpPr>
        <p:sp>
          <p:nvSpPr>
            <p:cNvPr id="3022" name="Google Shape;3022;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74"/>
          <p:cNvGrpSpPr/>
          <p:nvPr/>
        </p:nvGrpSpPr>
        <p:grpSpPr>
          <a:xfrm>
            <a:off x="1295729" y="1533705"/>
            <a:ext cx="367261" cy="364686"/>
            <a:chOff x="-64781025" y="3361050"/>
            <a:chExt cx="317425" cy="315200"/>
          </a:xfrm>
        </p:grpSpPr>
        <p:sp>
          <p:nvSpPr>
            <p:cNvPr id="3032" name="Google Shape;3032;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74"/>
          <p:cNvGrpSpPr/>
          <p:nvPr/>
        </p:nvGrpSpPr>
        <p:grpSpPr>
          <a:xfrm>
            <a:off x="3500129" y="1975144"/>
            <a:ext cx="382765" cy="367810"/>
            <a:chOff x="-62890750" y="3747425"/>
            <a:chExt cx="330825" cy="317900"/>
          </a:xfrm>
        </p:grpSpPr>
        <p:sp>
          <p:nvSpPr>
            <p:cNvPr id="3040" name="Google Shape;3040;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74"/>
          <p:cNvGrpSpPr/>
          <p:nvPr/>
        </p:nvGrpSpPr>
        <p:grpSpPr>
          <a:xfrm>
            <a:off x="3507881" y="2404781"/>
            <a:ext cx="367261" cy="366364"/>
            <a:chOff x="-62884425" y="4111775"/>
            <a:chExt cx="317425" cy="316650"/>
          </a:xfrm>
        </p:grpSpPr>
        <p:sp>
          <p:nvSpPr>
            <p:cNvPr id="3055" name="Google Shape;3055;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74"/>
          <p:cNvGrpSpPr/>
          <p:nvPr/>
        </p:nvGrpSpPr>
        <p:grpSpPr>
          <a:xfrm>
            <a:off x="2180515" y="2900850"/>
            <a:ext cx="365438" cy="360001"/>
            <a:chOff x="-60991775" y="3376900"/>
            <a:chExt cx="315850" cy="311150"/>
          </a:xfrm>
        </p:grpSpPr>
        <p:sp>
          <p:nvSpPr>
            <p:cNvPr id="3058" name="Google Shape;3058;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74"/>
          <p:cNvGrpSpPr/>
          <p:nvPr/>
        </p:nvGrpSpPr>
        <p:grpSpPr>
          <a:xfrm>
            <a:off x="2180052" y="3351714"/>
            <a:ext cx="366364" cy="359075"/>
            <a:chOff x="-60988625" y="3740800"/>
            <a:chExt cx="316650" cy="310350"/>
          </a:xfrm>
        </p:grpSpPr>
        <p:sp>
          <p:nvSpPr>
            <p:cNvPr id="3062" name="Google Shape;3062;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74"/>
          <p:cNvGrpSpPr/>
          <p:nvPr/>
        </p:nvGrpSpPr>
        <p:grpSpPr>
          <a:xfrm>
            <a:off x="2180052" y="3807165"/>
            <a:ext cx="366364" cy="365207"/>
            <a:chOff x="-60987850" y="4100950"/>
            <a:chExt cx="316650" cy="315650"/>
          </a:xfrm>
        </p:grpSpPr>
        <p:sp>
          <p:nvSpPr>
            <p:cNvPr id="3066" name="Google Shape;3066;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74"/>
          <p:cNvGrpSpPr/>
          <p:nvPr/>
        </p:nvGrpSpPr>
        <p:grpSpPr>
          <a:xfrm>
            <a:off x="3949836" y="3352625"/>
            <a:ext cx="369083" cy="357253"/>
            <a:chOff x="-59447250" y="3706150"/>
            <a:chExt cx="319000" cy="308775"/>
          </a:xfrm>
        </p:grpSpPr>
        <p:sp>
          <p:nvSpPr>
            <p:cNvPr id="3072" name="Google Shape;3072;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74"/>
          <p:cNvGrpSpPr/>
          <p:nvPr/>
        </p:nvGrpSpPr>
        <p:grpSpPr>
          <a:xfrm>
            <a:off x="1738564" y="1533936"/>
            <a:ext cx="368186" cy="364224"/>
            <a:chOff x="-64406125" y="3362225"/>
            <a:chExt cx="318225" cy="314800"/>
          </a:xfrm>
        </p:grpSpPr>
        <p:sp>
          <p:nvSpPr>
            <p:cNvPr id="3077" name="Google Shape;3077;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9" name="Google Shape;3079;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0" name="Google Shape;3080;p74"/>
          <p:cNvGrpSpPr/>
          <p:nvPr/>
        </p:nvGrpSpPr>
        <p:grpSpPr>
          <a:xfrm>
            <a:off x="1739027" y="2404781"/>
            <a:ext cx="367261" cy="366364"/>
            <a:chOff x="-64410850" y="4094450"/>
            <a:chExt cx="317425" cy="316650"/>
          </a:xfrm>
        </p:grpSpPr>
        <p:sp>
          <p:nvSpPr>
            <p:cNvPr id="3081" name="Google Shape;3081;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4" name="Google Shape;3084;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5" name="Google Shape;3085;p74"/>
          <p:cNvGrpSpPr/>
          <p:nvPr/>
        </p:nvGrpSpPr>
        <p:grpSpPr>
          <a:xfrm>
            <a:off x="3960575" y="1974854"/>
            <a:ext cx="365467" cy="368389"/>
            <a:chOff x="-62516625" y="3743175"/>
            <a:chExt cx="315875" cy="318400"/>
          </a:xfrm>
        </p:grpSpPr>
        <p:sp>
          <p:nvSpPr>
            <p:cNvPr id="3086" name="Google Shape;3086;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74"/>
          <p:cNvGrpSpPr/>
          <p:nvPr/>
        </p:nvGrpSpPr>
        <p:grpSpPr>
          <a:xfrm>
            <a:off x="3967415" y="2424826"/>
            <a:ext cx="351786" cy="326274"/>
            <a:chOff x="-62511900" y="4129100"/>
            <a:chExt cx="304050" cy="282000"/>
          </a:xfrm>
        </p:grpSpPr>
        <p:sp>
          <p:nvSpPr>
            <p:cNvPr id="3089" name="Google Shape;3089;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74"/>
          <p:cNvGrpSpPr/>
          <p:nvPr/>
        </p:nvGrpSpPr>
        <p:grpSpPr>
          <a:xfrm>
            <a:off x="2645537" y="2897220"/>
            <a:ext cx="310770" cy="367261"/>
            <a:chOff x="-60597975" y="3367475"/>
            <a:chExt cx="268600" cy="317425"/>
          </a:xfrm>
        </p:grpSpPr>
        <p:sp>
          <p:nvSpPr>
            <p:cNvPr id="3095" name="Google Shape;3095;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0" name="Google Shape;3100;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1" name="Google Shape;3101;p74"/>
          <p:cNvGrpSpPr/>
          <p:nvPr/>
        </p:nvGrpSpPr>
        <p:grpSpPr>
          <a:xfrm>
            <a:off x="2617740" y="3858536"/>
            <a:ext cx="366364" cy="262465"/>
            <a:chOff x="-60621600" y="4145650"/>
            <a:chExt cx="316650" cy="226850"/>
          </a:xfrm>
        </p:grpSpPr>
        <p:sp>
          <p:nvSpPr>
            <p:cNvPr id="3102" name="Google Shape;3102;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74"/>
          <p:cNvGrpSpPr/>
          <p:nvPr/>
        </p:nvGrpSpPr>
        <p:grpSpPr>
          <a:xfrm>
            <a:off x="3954392" y="3807035"/>
            <a:ext cx="359972" cy="365467"/>
            <a:chOff x="-59400775" y="4084200"/>
            <a:chExt cx="311125" cy="315875"/>
          </a:xfrm>
        </p:grpSpPr>
        <p:sp>
          <p:nvSpPr>
            <p:cNvPr id="3106" name="Google Shape;3106;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74"/>
          <p:cNvGrpSpPr/>
          <p:nvPr/>
        </p:nvGrpSpPr>
        <p:grpSpPr>
          <a:xfrm>
            <a:off x="2178486" y="1532866"/>
            <a:ext cx="365438" cy="366364"/>
            <a:chOff x="-64044600" y="3360375"/>
            <a:chExt cx="315850" cy="316650"/>
          </a:xfrm>
        </p:grpSpPr>
        <p:sp>
          <p:nvSpPr>
            <p:cNvPr id="3113" name="Google Shape;3113;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74"/>
          <p:cNvGrpSpPr/>
          <p:nvPr/>
        </p:nvGrpSpPr>
        <p:grpSpPr>
          <a:xfrm>
            <a:off x="2204909" y="1975418"/>
            <a:ext cx="312592" cy="367261"/>
            <a:chOff x="-64022550" y="3727425"/>
            <a:chExt cx="270175" cy="317425"/>
          </a:xfrm>
        </p:grpSpPr>
        <p:sp>
          <p:nvSpPr>
            <p:cNvPr id="3117" name="Google Shape;3117;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74"/>
          <p:cNvGrpSpPr/>
          <p:nvPr/>
        </p:nvGrpSpPr>
        <p:grpSpPr>
          <a:xfrm>
            <a:off x="2229047" y="2404318"/>
            <a:ext cx="264317" cy="367290"/>
            <a:chOff x="-64001300" y="4093650"/>
            <a:chExt cx="228450" cy="317450"/>
          </a:xfrm>
        </p:grpSpPr>
        <p:sp>
          <p:nvSpPr>
            <p:cNvPr id="3121" name="Google Shape;3121;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74"/>
          <p:cNvGrpSpPr/>
          <p:nvPr/>
        </p:nvGrpSpPr>
        <p:grpSpPr>
          <a:xfrm>
            <a:off x="848051" y="2897610"/>
            <a:ext cx="359972" cy="366480"/>
            <a:chOff x="-62148800" y="3377700"/>
            <a:chExt cx="311125" cy="316750"/>
          </a:xfrm>
        </p:grpSpPr>
        <p:sp>
          <p:nvSpPr>
            <p:cNvPr id="3126" name="Google Shape;3126;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4"/>
          <p:cNvGrpSpPr/>
          <p:nvPr/>
        </p:nvGrpSpPr>
        <p:grpSpPr>
          <a:xfrm>
            <a:off x="843958" y="3347607"/>
            <a:ext cx="368157" cy="367290"/>
            <a:chOff x="-62154300" y="3743950"/>
            <a:chExt cx="318200" cy="317450"/>
          </a:xfrm>
        </p:grpSpPr>
        <p:sp>
          <p:nvSpPr>
            <p:cNvPr id="3129" name="Google Shape;3129;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74"/>
          <p:cNvGrpSpPr/>
          <p:nvPr/>
        </p:nvGrpSpPr>
        <p:grpSpPr>
          <a:xfrm>
            <a:off x="4303119" y="3502737"/>
            <a:ext cx="368186" cy="366364"/>
            <a:chOff x="-62151950" y="4111775"/>
            <a:chExt cx="318225" cy="316650"/>
          </a:xfrm>
        </p:grpSpPr>
        <p:sp>
          <p:nvSpPr>
            <p:cNvPr id="3132" name="Google Shape;3132;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74"/>
          <p:cNvGrpSpPr/>
          <p:nvPr/>
        </p:nvGrpSpPr>
        <p:grpSpPr>
          <a:xfrm>
            <a:off x="3062568" y="2897133"/>
            <a:ext cx="368157" cy="367434"/>
            <a:chOff x="-60254550" y="3367325"/>
            <a:chExt cx="318200" cy="317575"/>
          </a:xfrm>
        </p:grpSpPr>
        <p:sp>
          <p:nvSpPr>
            <p:cNvPr id="3137" name="Google Shape;3137;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74"/>
          <p:cNvGrpSpPr/>
          <p:nvPr/>
        </p:nvGrpSpPr>
        <p:grpSpPr>
          <a:xfrm>
            <a:off x="3063465" y="3348127"/>
            <a:ext cx="366364" cy="366248"/>
            <a:chOff x="-60255350" y="3733825"/>
            <a:chExt cx="316650" cy="316550"/>
          </a:xfrm>
        </p:grpSpPr>
        <p:sp>
          <p:nvSpPr>
            <p:cNvPr id="3142" name="Google Shape;3142;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74"/>
          <p:cNvGrpSpPr/>
          <p:nvPr/>
        </p:nvGrpSpPr>
        <p:grpSpPr>
          <a:xfrm>
            <a:off x="3091262" y="3807035"/>
            <a:ext cx="310770" cy="365467"/>
            <a:chOff x="-60232500" y="4101525"/>
            <a:chExt cx="268600" cy="315875"/>
          </a:xfrm>
        </p:grpSpPr>
        <p:sp>
          <p:nvSpPr>
            <p:cNvPr id="3150" name="Google Shape;3150;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2" name="Google Shape;3152;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3" name="Google Shape;3153;p74"/>
          <p:cNvGrpSpPr/>
          <p:nvPr/>
        </p:nvGrpSpPr>
        <p:grpSpPr>
          <a:xfrm>
            <a:off x="2624262" y="1532866"/>
            <a:ext cx="368186" cy="366364"/>
            <a:chOff x="-63679950" y="3360375"/>
            <a:chExt cx="318225" cy="316650"/>
          </a:xfrm>
        </p:grpSpPr>
        <p:sp>
          <p:nvSpPr>
            <p:cNvPr id="3154" name="Google Shape;3154;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8" name="Google Shape;3158;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74"/>
          <p:cNvGrpSpPr/>
          <p:nvPr/>
        </p:nvGrpSpPr>
        <p:grpSpPr>
          <a:xfrm>
            <a:off x="2622889" y="2404203"/>
            <a:ext cx="370934" cy="367521"/>
            <a:chOff x="-63679950" y="4093450"/>
            <a:chExt cx="320600" cy="317650"/>
          </a:xfrm>
        </p:grpSpPr>
        <p:sp>
          <p:nvSpPr>
            <p:cNvPr id="3160" name="Google Shape;3160;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4"/>
          <p:cNvGrpSpPr/>
          <p:nvPr/>
        </p:nvGrpSpPr>
        <p:grpSpPr>
          <a:xfrm>
            <a:off x="1283006" y="2897205"/>
            <a:ext cx="366364" cy="367290"/>
            <a:chOff x="-61784125" y="3377700"/>
            <a:chExt cx="316650" cy="317450"/>
          </a:xfrm>
        </p:grpSpPr>
        <p:sp>
          <p:nvSpPr>
            <p:cNvPr id="3164" name="Google Shape;3164;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74"/>
          <p:cNvGrpSpPr/>
          <p:nvPr/>
        </p:nvGrpSpPr>
        <p:grpSpPr>
          <a:xfrm>
            <a:off x="1283006" y="3347607"/>
            <a:ext cx="366364" cy="367290"/>
            <a:chOff x="-61783350" y="3743950"/>
            <a:chExt cx="316650" cy="317450"/>
          </a:xfrm>
        </p:grpSpPr>
        <p:sp>
          <p:nvSpPr>
            <p:cNvPr id="3172" name="Google Shape;3172;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4" name="Google Shape;3174;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74"/>
          <p:cNvGrpSpPr/>
          <p:nvPr/>
        </p:nvGrpSpPr>
        <p:grpSpPr>
          <a:xfrm>
            <a:off x="3504430" y="3807440"/>
            <a:ext cx="369112" cy="364657"/>
            <a:chOff x="-59869425" y="4102225"/>
            <a:chExt cx="319025" cy="315175"/>
          </a:xfrm>
        </p:grpSpPr>
        <p:sp>
          <p:nvSpPr>
            <p:cNvPr id="3178" name="Google Shape;3178;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74"/>
          <p:cNvGrpSpPr/>
          <p:nvPr/>
        </p:nvGrpSpPr>
        <p:grpSpPr>
          <a:xfrm>
            <a:off x="2623233" y="4276262"/>
            <a:ext cx="366364" cy="365467"/>
            <a:chOff x="-59029025" y="3711650"/>
            <a:chExt cx="316650" cy="315875"/>
          </a:xfrm>
        </p:grpSpPr>
        <p:sp>
          <p:nvSpPr>
            <p:cNvPr id="3183" name="Google Shape;3183;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74"/>
          <p:cNvGrpSpPr/>
          <p:nvPr/>
        </p:nvGrpSpPr>
        <p:grpSpPr>
          <a:xfrm>
            <a:off x="4859311" y="1532317"/>
            <a:ext cx="351940" cy="348188"/>
            <a:chOff x="581525" y="3254850"/>
            <a:chExt cx="297750" cy="294575"/>
          </a:xfrm>
        </p:grpSpPr>
        <p:sp>
          <p:nvSpPr>
            <p:cNvPr id="3191" name="Google Shape;3191;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74"/>
          <p:cNvGrpSpPr/>
          <p:nvPr/>
        </p:nvGrpSpPr>
        <p:grpSpPr>
          <a:xfrm>
            <a:off x="4858380" y="1971253"/>
            <a:ext cx="353802" cy="351497"/>
            <a:chOff x="580725" y="3617925"/>
            <a:chExt cx="299325" cy="297375"/>
          </a:xfrm>
        </p:grpSpPr>
        <p:sp>
          <p:nvSpPr>
            <p:cNvPr id="3195" name="Google Shape;3195;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74"/>
          <p:cNvGrpSpPr/>
          <p:nvPr/>
        </p:nvGrpSpPr>
        <p:grpSpPr>
          <a:xfrm>
            <a:off x="4860242" y="2418443"/>
            <a:ext cx="350079" cy="350079"/>
            <a:chOff x="583100" y="3982600"/>
            <a:chExt cx="296175" cy="296175"/>
          </a:xfrm>
        </p:grpSpPr>
        <p:sp>
          <p:nvSpPr>
            <p:cNvPr id="3201" name="Google Shape;3201;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74"/>
          <p:cNvGrpSpPr/>
          <p:nvPr/>
        </p:nvGrpSpPr>
        <p:grpSpPr>
          <a:xfrm>
            <a:off x="7092856" y="1532067"/>
            <a:ext cx="307231" cy="348690"/>
            <a:chOff x="2423775" y="3226875"/>
            <a:chExt cx="259925" cy="295000"/>
          </a:xfrm>
        </p:grpSpPr>
        <p:sp>
          <p:nvSpPr>
            <p:cNvPr id="3209" name="Google Shape;3209;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74"/>
          <p:cNvGrpSpPr/>
          <p:nvPr/>
        </p:nvGrpSpPr>
        <p:grpSpPr>
          <a:xfrm>
            <a:off x="7070043" y="1973352"/>
            <a:ext cx="352857" cy="347301"/>
            <a:chOff x="2404875" y="3592725"/>
            <a:chExt cx="298525" cy="293825"/>
          </a:xfrm>
        </p:grpSpPr>
        <p:sp>
          <p:nvSpPr>
            <p:cNvPr id="3213" name="Google Shape;3213;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4"/>
          <p:cNvGrpSpPr/>
          <p:nvPr/>
        </p:nvGrpSpPr>
        <p:grpSpPr>
          <a:xfrm>
            <a:off x="7070974" y="2418917"/>
            <a:ext cx="350995" cy="349133"/>
            <a:chOff x="2404875" y="3955825"/>
            <a:chExt cx="296950" cy="295375"/>
          </a:xfrm>
        </p:grpSpPr>
        <p:sp>
          <p:nvSpPr>
            <p:cNvPr id="3217" name="Google Shape;3217;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74"/>
          <p:cNvGrpSpPr/>
          <p:nvPr/>
        </p:nvGrpSpPr>
        <p:grpSpPr>
          <a:xfrm>
            <a:off x="5764954" y="2883111"/>
            <a:ext cx="349163" cy="350079"/>
            <a:chOff x="4263650" y="3235150"/>
            <a:chExt cx="295400" cy="296175"/>
          </a:xfrm>
        </p:grpSpPr>
        <p:sp>
          <p:nvSpPr>
            <p:cNvPr id="3222" name="Google Shape;3222;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4"/>
          <p:cNvGrpSpPr/>
          <p:nvPr/>
        </p:nvGrpSpPr>
        <p:grpSpPr>
          <a:xfrm>
            <a:off x="5762634" y="3342272"/>
            <a:ext cx="353802" cy="327739"/>
            <a:chOff x="4266025" y="3609275"/>
            <a:chExt cx="299325" cy="277275"/>
          </a:xfrm>
        </p:grpSpPr>
        <p:sp>
          <p:nvSpPr>
            <p:cNvPr id="3228" name="Google Shape;3228;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4"/>
          <p:cNvGrpSpPr/>
          <p:nvPr/>
        </p:nvGrpSpPr>
        <p:grpSpPr>
          <a:xfrm>
            <a:off x="5763092" y="3807659"/>
            <a:ext cx="352886" cy="349133"/>
            <a:chOff x="4263650" y="3963700"/>
            <a:chExt cx="298550" cy="295375"/>
          </a:xfrm>
        </p:grpSpPr>
        <p:sp>
          <p:nvSpPr>
            <p:cNvPr id="3231" name="Google Shape;3231;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74"/>
          <p:cNvGrpSpPr/>
          <p:nvPr/>
        </p:nvGrpSpPr>
        <p:grpSpPr>
          <a:xfrm>
            <a:off x="8041429" y="2883111"/>
            <a:ext cx="226264" cy="350079"/>
            <a:chOff x="6164975" y="3211525"/>
            <a:chExt cx="191425" cy="296175"/>
          </a:xfrm>
        </p:grpSpPr>
        <p:sp>
          <p:nvSpPr>
            <p:cNvPr id="3239" name="Google Shape;3239;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74"/>
          <p:cNvGrpSpPr/>
          <p:nvPr/>
        </p:nvGrpSpPr>
        <p:grpSpPr>
          <a:xfrm>
            <a:off x="5303466" y="1531387"/>
            <a:ext cx="352886" cy="350049"/>
            <a:chOff x="946175" y="3253275"/>
            <a:chExt cx="298550" cy="296150"/>
          </a:xfrm>
        </p:grpSpPr>
        <p:sp>
          <p:nvSpPr>
            <p:cNvPr id="3247" name="Google Shape;3247;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74"/>
          <p:cNvGrpSpPr/>
          <p:nvPr/>
        </p:nvGrpSpPr>
        <p:grpSpPr>
          <a:xfrm>
            <a:off x="5304397" y="1973351"/>
            <a:ext cx="351024" cy="347301"/>
            <a:chOff x="946175" y="3619500"/>
            <a:chExt cx="296975" cy="293825"/>
          </a:xfrm>
        </p:grpSpPr>
        <p:sp>
          <p:nvSpPr>
            <p:cNvPr id="3253" name="Google Shape;3253;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74"/>
          <p:cNvGrpSpPr/>
          <p:nvPr/>
        </p:nvGrpSpPr>
        <p:grpSpPr>
          <a:xfrm>
            <a:off x="5303939" y="2417985"/>
            <a:ext cx="351940" cy="350995"/>
            <a:chOff x="944600" y="3981825"/>
            <a:chExt cx="297750" cy="296950"/>
          </a:xfrm>
        </p:grpSpPr>
        <p:sp>
          <p:nvSpPr>
            <p:cNvPr id="3260" name="Google Shape;3260;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74"/>
          <p:cNvGrpSpPr/>
          <p:nvPr/>
        </p:nvGrpSpPr>
        <p:grpSpPr>
          <a:xfrm>
            <a:off x="7520875" y="1531845"/>
            <a:ext cx="350079" cy="349133"/>
            <a:chOff x="2768750" y="3227275"/>
            <a:chExt cx="296175" cy="295375"/>
          </a:xfrm>
        </p:grpSpPr>
        <p:sp>
          <p:nvSpPr>
            <p:cNvPr id="3265" name="Google Shape;3265;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74"/>
          <p:cNvGrpSpPr/>
          <p:nvPr/>
        </p:nvGrpSpPr>
        <p:grpSpPr>
          <a:xfrm>
            <a:off x="7541826" y="1972717"/>
            <a:ext cx="308177" cy="348572"/>
            <a:chOff x="2786075" y="3591800"/>
            <a:chExt cx="260725" cy="294900"/>
          </a:xfrm>
        </p:grpSpPr>
        <p:sp>
          <p:nvSpPr>
            <p:cNvPr id="3274" name="Google Shape;3274;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4"/>
          <p:cNvGrpSpPr/>
          <p:nvPr/>
        </p:nvGrpSpPr>
        <p:grpSpPr>
          <a:xfrm>
            <a:off x="7582324" y="2418444"/>
            <a:ext cx="227180" cy="350079"/>
            <a:chOff x="2819150" y="3955025"/>
            <a:chExt cx="192200" cy="296175"/>
          </a:xfrm>
        </p:grpSpPr>
        <p:sp>
          <p:nvSpPr>
            <p:cNvPr id="3280" name="Google Shape;3280;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74"/>
          <p:cNvGrpSpPr/>
          <p:nvPr/>
        </p:nvGrpSpPr>
        <p:grpSpPr>
          <a:xfrm>
            <a:off x="6206097" y="2884042"/>
            <a:ext cx="349133" cy="348217"/>
            <a:chOff x="4629125" y="3235150"/>
            <a:chExt cx="295375" cy="294600"/>
          </a:xfrm>
        </p:grpSpPr>
        <p:sp>
          <p:nvSpPr>
            <p:cNvPr id="3285" name="Google Shape;3285;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4"/>
          <p:cNvGrpSpPr/>
          <p:nvPr/>
        </p:nvGrpSpPr>
        <p:grpSpPr>
          <a:xfrm>
            <a:off x="6206082" y="3331575"/>
            <a:ext cx="349163" cy="349133"/>
            <a:chOff x="4628325" y="3599825"/>
            <a:chExt cx="295400" cy="295375"/>
          </a:xfrm>
        </p:grpSpPr>
        <p:sp>
          <p:nvSpPr>
            <p:cNvPr id="3291" name="Google Shape;3291;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74"/>
          <p:cNvGrpSpPr/>
          <p:nvPr/>
        </p:nvGrpSpPr>
        <p:grpSpPr>
          <a:xfrm>
            <a:off x="6227033" y="3807186"/>
            <a:ext cx="307261" cy="350079"/>
            <a:chOff x="4645650" y="3962900"/>
            <a:chExt cx="259950" cy="296175"/>
          </a:xfrm>
        </p:grpSpPr>
        <p:sp>
          <p:nvSpPr>
            <p:cNvPr id="3304" name="Google Shape;3304;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74"/>
          <p:cNvGrpSpPr/>
          <p:nvPr/>
        </p:nvGrpSpPr>
        <p:grpSpPr>
          <a:xfrm>
            <a:off x="7979994" y="3332048"/>
            <a:ext cx="349133" cy="348188"/>
            <a:chOff x="6143725" y="3582500"/>
            <a:chExt cx="295375" cy="294575"/>
          </a:xfrm>
        </p:grpSpPr>
        <p:sp>
          <p:nvSpPr>
            <p:cNvPr id="3311" name="Google Shape;3311;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4"/>
          <p:cNvGrpSpPr/>
          <p:nvPr/>
        </p:nvGrpSpPr>
        <p:grpSpPr>
          <a:xfrm>
            <a:off x="5748820" y="1531387"/>
            <a:ext cx="350995" cy="350049"/>
            <a:chOff x="1310075" y="3253275"/>
            <a:chExt cx="296950" cy="296150"/>
          </a:xfrm>
        </p:grpSpPr>
        <p:sp>
          <p:nvSpPr>
            <p:cNvPr id="3319" name="Google Shape;3319;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74"/>
          <p:cNvGrpSpPr/>
          <p:nvPr/>
        </p:nvGrpSpPr>
        <p:grpSpPr>
          <a:xfrm>
            <a:off x="5748347" y="2417646"/>
            <a:ext cx="351941" cy="351675"/>
            <a:chOff x="1310075" y="3980250"/>
            <a:chExt cx="297750" cy="297525"/>
          </a:xfrm>
        </p:grpSpPr>
        <p:sp>
          <p:nvSpPr>
            <p:cNvPr id="3324" name="Google Shape;3324;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4"/>
          <p:cNvGrpSpPr/>
          <p:nvPr/>
        </p:nvGrpSpPr>
        <p:grpSpPr>
          <a:xfrm>
            <a:off x="8013136" y="1531845"/>
            <a:ext cx="266305" cy="349133"/>
            <a:chOff x="3167275" y="3227275"/>
            <a:chExt cx="225300" cy="295375"/>
          </a:xfrm>
        </p:grpSpPr>
        <p:sp>
          <p:nvSpPr>
            <p:cNvPr id="3329" name="Google Shape;3329;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5" name="Google Shape;3335;p74"/>
          <p:cNvGrpSpPr/>
          <p:nvPr/>
        </p:nvGrpSpPr>
        <p:grpSpPr>
          <a:xfrm>
            <a:off x="7970318" y="2418902"/>
            <a:ext cx="351940" cy="349163"/>
            <a:chOff x="3133425" y="3955025"/>
            <a:chExt cx="297750" cy="295400"/>
          </a:xfrm>
        </p:grpSpPr>
        <p:sp>
          <p:nvSpPr>
            <p:cNvPr id="3336" name="Google Shape;3336;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74"/>
          <p:cNvGrpSpPr/>
          <p:nvPr/>
        </p:nvGrpSpPr>
        <p:grpSpPr>
          <a:xfrm>
            <a:off x="6650491" y="2882490"/>
            <a:ext cx="350079" cy="351320"/>
            <a:chOff x="4991425" y="3234750"/>
            <a:chExt cx="296175" cy="297225"/>
          </a:xfrm>
        </p:grpSpPr>
        <p:sp>
          <p:nvSpPr>
            <p:cNvPr id="3340" name="Google Shape;3340;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74"/>
          <p:cNvGrpSpPr/>
          <p:nvPr/>
        </p:nvGrpSpPr>
        <p:grpSpPr>
          <a:xfrm>
            <a:off x="6650491" y="3352053"/>
            <a:ext cx="350079" cy="308177"/>
            <a:chOff x="4991425" y="3617150"/>
            <a:chExt cx="296175" cy="260725"/>
          </a:xfrm>
        </p:grpSpPr>
        <p:sp>
          <p:nvSpPr>
            <p:cNvPr id="3347" name="Google Shape;3347;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74"/>
          <p:cNvGrpSpPr/>
          <p:nvPr/>
        </p:nvGrpSpPr>
        <p:grpSpPr>
          <a:xfrm>
            <a:off x="6727764" y="3807644"/>
            <a:ext cx="195532" cy="349163"/>
            <a:chOff x="5056800" y="3962900"/>
            <a:chExt cx="165425" cy="295400"/>
          </a:xfrm>
        </p:grpSpPr>
        <p:sp>
          <p:nvSpPr>
            <p:cNvPr id="3355" name="Google Shape;3355;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74"/>
          <p:cNvGrpSpPr/>
          <p:nvPr/>
        </p:nvGrpSpPr>
        <p:grpSpPr>
          <a:xfrm>
            <a:off x="7979062" y="3807660"/>
            <a:ext cx="350995" cy="349133"/>
            <a:chOff x="6168925" y="3936925"/>
            <a:chExt cx="296950" cy="295375"/>
          </a:xfrm>
        </p:grpSpPr>
        <p:sp>
          <p:nvSpPr>
            <p:cNvPr id="3359" name="Google Shape;3359;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74"/>
          <p:cNvGrpSpPr/>
          <p:nvPr/>
        </p:nvGrpSpPr>
        <p:grpSpPr>
          <a:xfrm>
            <a:off x="6192756" y="1531845"/>
            <a:ext cx="348188" cy="349133"/>
            <a:chOff x="1674750" y="3254050"/>
            <a:chExt cx="294575" cy="295375"/>
          </a:xfrm>
        </p:grpSpPr>
        <p:sp>
          <p:nvSpPr>
            <p:cNvPr id="3366" name="Google Shape;3366;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74"/>
          <p:cNvGrpSpPr/>
          <p:nvPr/>
        </p:nvGrpSpPr>
        <p:grpSpPr>
          <a:xfrm>
            <a:off x="6207177" y="1972435"/>
            <a:ext cx="319347" cy="349133"/>
            <a:chOff x="1687350" y="3618725"/>
            <a:chExt cx="270175" cy="295375"/>
          </a:xfrm>
        </p:grpSpPr>
        <p:sp>
          <p:nvSpPr>
            <p:cNvPr id="3370" name="Google Shape;3370;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74"/>
          <p:cNvGrpSpPr/>
          <p:nvPr/>
        </p:nvGrpSpPr>
        <p:grpSpPr>
          <a:xfrm>
            <a:off x="6190880" y="2418916"/>
            <a:ext cx="351940" cy="349133"/>
            <a:chOff x="1672375" y="3982600"/>
            <a:chExt cx="297750" cy="295375"/>
          </a:xfrm>
        </p:grpSpPr>
        <p:sp>
          <p:nvSpPr>
            <p:cNvPr id="3374" name="Google Shape;3374;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74"/>
          <p:cNvGrpSpPr/>
          <p:nvPr/>
        </p:nvGrpSpPr>
        <p:grpSpPr>
          <a:xfrm>
            <a:off x="4882872" y="2883111"/>
            <a:ext cx="350079" cy="350079"/>
            <a:chOff x="3497300" y="3227275"/>
            <a:chExt cx="296175" cy="296175"/>
          </a:xfrm>
        </p:grpSpPr>
        <p:sp>
          <p:nvSpPr>
            <p:cNvPr id="3378" name="Google Shape;3378;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4"/>
          <p:cNvGrpSpPr/>
          <p:nvPr/>
        </p:nvGrpSpPr>
        <p:grpSpPr>
          <a:xfrm>
            <a:off x="4883345" y="3332506"/>
            <a:ext cx="349133" cy="347272"/>
            <a:chOff x="3497300" y="3591950"/>
            <a:chExt cx="295375" cy="293800"/>
          </a:xfrm>
        </p:grpSpPr>
        <p:sp>
          <p:nvSpPr>
            <p:cNvPr id="3387" name="Google Shape;3387;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74"/>
          <p:cNvGrpSpPr/>
          <p:nvPr/>
        </p:nvGrpSpPr>
        <p:grpSpPr>
          <a:xfrm>
            <a:off x="4883345" y="3807644"/>
            <a:ext cx="349133" cy="349163"/>
            <a:chOff x="3497300" y="3955025"/>
            <a:chExt cx="295375" cy="295400"/>
          </a:xfrm>
        </p:grpSpPr>
        <p:sp>
          <p:nvSpPr>
            <p:cNvPr id="3396" name="Google Shape;3396;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74"/>
          <p:cNvGrpSpPr/>
          <p:nvPr/>
        </p:nvGrpSpPr>
        <p:grpSpPr>
          <a:xfrm>
            <a:off x="7107917" y="2883835"/>
            <a:ext cx="327739" cy="348631"/>
            <a:chOff x="5364750" y="3235150"/>
            <a:chExt cx="277275" cy="294950"/>
          </a:xfrm>
        </p:grpSpPr>
        <p:sp>
          <p:nvSpPr>
            <p:cNvPr id="3400" name="Google Shape;3400;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74"/>
          <p:cNvGrpSpPr/>
          <p:nvPr/>
        </p:nvGrpSpPr>
        <p:grpSpPr>
          <a:xfrm>
            <a:off x="7096274" y="3330171"/>
            <a:ext cx="351024" cy="351940"/>
            <a:chOff x="5355300" y="3598250"/>
            <a:chExt cx="296975" cy="297750"/>
          </a:xfrm>
        </p:grpSpPr>
        <p:sp>
          <p:nvSpPr>
            <p:cNvPr id="3409" name="Google Shape;3409;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74"/>
          <p:cNvGrpSpPr/>
          <p:nvPr/>
        </p:nvGrpSpPr>
        <p:grpSpPr>
          <a:xfrm>
            <a:off x="7100470" y="3869093"/>
            <a:ext cx="342632" cy="226264"/>
            <a:chOff x="5358450" y="4015675"/>
            <a:chExt cx="289875" cy="191425"/>
          </a:xfrm>
        </p:grpSpPr>
        <p:sp>
          <p:nvSpPr>
            <p:cNvPr id="3418" name="Google Shape;3418;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74"/>
          <p:cNvGrpSpPr/>
          <p:nvPr/>
        </p:nvGrpSpPr>
        <p:grpSpPr>
          <a:xfrm>
            <a:off x="6226953" y="4251624"/>
            <a:ext cx="351024" cy="325464"/>
            <a:chOff x="6543825" y="3202075"/>
            <a:chExt cx="296975" cy="275350"/>
          </a:xfrm>
        </p:grpSpPr>
        <p:sp>
          <p:nvSpPr>
            <p:cNvPr id="3423" name="Google Shape;3423;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74"/>
          <p:cNvGrpSpPr/>
          <p:nvPr/>
        </p:nvGrpSpPr>
        <p:grpSpPr>
          <a:xfrm>
            <a:off x="6633934" y="1531372"/>
            <a:ext cx="350079" cy="350079"/>
            <a:chOff x="2037825" y="3254050"/>
            <a:chExt cx="296175" cy="296175"/>
          </a:xfrm>
        </p:grpSpPr>
        <p:sp>
          <p:nvSpPr>
            <p:cNvPr id="3431" name="Google Shape;3431;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74"/>
          <p:cNvGrpSpPr/>
          <p:nvPr/>
        </p:nvGrpSpPr>
        <p:grpSpPr>
          <a:xfrm>
            <a:off x="6632072" y="1972539"/>
            <a:ext cx="353802" cy="348926"/>
            <a:chOff x="2034675" y="3617925"/>
            <a:chExt cx="299325" cy="295200"/>
          </a:xfrm>
        </p:grpSpPr>
        <p:sp>
          <p:nvSpPr>
            <p:cNvPr id="3438" name="Google Shape;3438;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74"/>
          <p:cNvGrpSpPr/>
          <p:nvPr/>
        </p:nvGrpSpPr>
        <p:grpSpPr>
          <a:xfrm>
            <a:off x="6633934" y="2418916"/>
            <a:ext cx="350079" cy="349133"/>
            <a:chOff x="2037825" y="3981825"/>
            <a:chExt cx="296175" cy="295375"/>
          </a:xfrm>
        </p:grpSpPr>
        <p:sp>
          <p:nvSpPr>
            <p:cNvPr id="3444" name="Google Shape;3444;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74"/>
          <p:cNvGrpSpPr/>
          <p:nvPr/>
        </p:nvGrpSpPr>
        <p:grpSpPr>
          <a:xfrm>
            <a:off x="5318952" y="2915232"/>
            <a:ext cx="350079" cy="285837"/>
            <a:chOff x="3860400" y="3254050"/>
            <a:chExt cx="296175" cy="241825"/>
          </a:xfrm>
        </p:grpSpPr>
        <p:sp>
          <p:nvSpPr>
            <p:cNvPr id="3448" name="Google Shape;3448;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74"/>
          <p:cNvGrpSpPr/>
          <p:nvPr/>
        </p:nvGrpSpPr>
        <p:grpSpPr>
          <a:xfrm>
            <a:off x="5318479" y="3331102"/>
            <a:ext cx="351024" cy="350079"/>
            <a:chOff x="3859600" y="3591950"/>
            <a:chExt cx="296975" cy="296175"/>
          </a:xfrm>
        </p:grpSpPr>
        <p:sp>
          <p:nvSpPr>
            <p:cNvPr id="3456" name="Google Shape;3456;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74"/>
          <p:cNvGrpSpPr/>
          <p:nvPr/>
        </p:nvGrpSpPr>
        <p:grpSpPr>
          <a:xfrm>
            <a:off x="5318952" y="3807186"/>
            <a:ext cx="350079" cy="350079"/>
            <a:chOff x="3860400" y="3955025"/>
            <a:chExt cx="296175" cy="296175"/>
          </a:xfrm>
        </p:grpSpPr>
        <p:sp>
          <p:nvSpPr>
            <p:cNvPr id="3460" name="Google Shape;3460;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74"/>
          <p:cNvGrpSpPr/>
          <p:nvPr/>
        </p:nvGrpSpPr>
        <p:grpSpPr>
          <a:xfrm>
            <a:off x="7534167" y="2883584"/>
            <a:ext cx="355664" cy="349133"/>
            <a:chOff x="5716825" y="3235950"/>
            <a:chExt cx="300900" cy="295375"/>
          </a:xfrm>
        </p:grpSpPr>
        <p:sp>
          <p:nvSpPr>
            <p:cNvPr id="3466" name="Google Shape;3466;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74"/>
          <p:cNvGrpSpPr/>
          <p:nvPr/>
        </p:nvGrpSpPr>
        <p:grpSpPr>
          <a:xfrm>
            <a:off x="7547199" y="3342272"/>
            <a:ext cx="329601" cy="327739"/>
            <a:chOff x="5727850" y="3609275"/>
            <a:chExt cx="278850" cy="277275"/>
          </a:xfrm>
        </p:grpSpPr>
        <p:sp>
          <p:nvSpPr>
            <p:cNvPr id="3471" name="Google Shape;3471;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74"/>
          <p:cNvGrpSpPr/>
          <p:nvPr/>
        </p:nvGrpSpPr>
        <p:grpSpPr>
          <a:xfrm>
            <a:off x="7558383" y="3807659"/>
            <a:ext cx="307231" cy="349133"/>
            <a:chOff x="5736525" y="3963700"/>
            <a:chExt cx="259925" cy="295375"/>
          </a:xfrm>
        </p:grpSpPr>
        <p:sp>
          <p:nvSpPr>
            <p:cNvPr id="3477" name="Google Shape;3477;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74"/>
          <p:cNvGrpSpPr/>
          <p:nvPr/>
        </p:nvGrpSpPr>
        <p:grpSpPr>
          <a:xfrm>
            <a:off x="6649963" y="4256985"/>
            <a:ext cx="351024" cy="350079"/>
            <a:chOff x="6553275" y="3604550"/>
            <a:chExt cx="296975" cy="296175"/>
          </a:xfrm>
        </p:grpSpPr>
        <p:sp>
          <p:nvSpPr>
            <p:cNvPr id="3485" name="Google Shape;3485;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74"/>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grpSp>
        <p:nvGrpSpPr>
          <p:cNvPr id="3496" name="Google Shape;3496;p75"/>
          <p:cNvGrpSpPr/>
          <p:nvPr/>
        </p:nvGrpSpPr>
        <p:grpSpPr>
          <a:xfrm>
            <a:off x="1188456" y="1112696"/>
            <a:ext cx="257607" cy="333486"/>
            <a:chOff x="-50469125" y="3183175"/>
            <a:chExt cx="233150" cy="301825"/>
          </a:xfrm>
        </p:grpSpPr>
        <p:sp>
          <p:nvSpPr>
            <p:cNvPr id="3497" name="Google Shape;3497;p7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75"/>
          <p:cNvGrpSpPr/>
          <p:nvPr/>
        </p:nvGrpSpPr>
        <p:grpSpPr>
          <a:xfrm>
            <a:off x="1151028" y="1519078"/>
            <a:ext cx="332464" cy="331608"/>
            <a:chOff x="-50504575" y="3550975"/>
            <a:chExt cx="300900" cy="300125"/>
          </a:xfrm>
        </p:grpSpPr>
        <p:sp>
          <p:nvSpPr>
            <p:cNvPr id="3501" name="Google Shape;3501;p7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75"/>
          <p:cNvGrpSpPr/>
          <p:nvPr/>
        </p:nvGrpSpPr>
        <p:grpSpPr>
          <a:xfrm>
            <a:off x="1151028" y="1928112"/>
            <a:ext cx="332464" cy="330724"/>
            <a:chOff x="-50503000" y="3921175"/>
            <a:chExt cx="300900" cy="299325"/>
          </a:xfrm>
        </p:grpSpPr>
        <p:sp>
          <p:nvSpPr>
            <p:cNvPr id="3506" name="Google Shape;3506;p7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5"/>
          <p:cNvGrpSpPr/>
          <p:nvPr/>
        </p:nvGrpSpPr>
        <p:grpSpPr>
          <a:xfrm>
            <a:off x="3208181" y="1130954"/>
            <a:ext cx="331580" cy="332464"/>
            <a:chOff x="-48630025" y="3199700"/>
            <a:chExt cx="300100" cy="300900"/>
          </a:xfrm>
        </p:grpSpPr>
        <p:sp>
          <p:nvSpPr>
            <p:cNvPr id="3512" name="Google Shape;3512;p7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5"/>
          <p:cNvGrpSpPr/>
          <p:nvPr/>
        </p:nvGrpSpPr>
        <p:grpSpPr>
          <a:xfrm>
            <a:off x="3208181" y="1539104"/>
            <a:ext cx="331580" cy="331580"/>
            <a:chOff x="-48630025" y="3569100"/>
            <a:chExt cx="300100" cy="300100"/>
          </a:xfrm>
        </p:grpSpPr>
        <p:sp>
          <p:nvSpPr>
            <p:cNvPr id="3516" name="Google Shape;3516;p7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75"/>
          <p:cNvGrpSpPr/>
          <p:nvPr/>
        </p:nvGrpSpPr>
        <p:grpSpPr>
          <a:xfrm>
            <a:off x="3208623" y="1947254"/>
            <a:ext cx="330697" cy="329840"/>
            <a:chOff x="-48629225" y="3938500"/>
            <a:chExt cx="299300" cy="298525"/>
          </a:xfrm>
        </p:grpSpPr>
        <p:sp>
          <p:nvSpPr>
            <p:cNvPr id="3527" name="Google Shape;3527;p7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75"/>
          <p:cNvGrpSpPr/>
          <p:nvPr/>
        </p:nvGrpSpPr>
        <p:grpSpPr>
          <a:xfrm>
            <a:off x="5481969" y="1111593"/>
            <a:ext cx="290699" cy="330724"/>
            <a:chOff x="-46762575" y="3200500"/>
            <a:chExt cx="263100" cy="299325"/>
          </a:xfrm>
        </p:grpSpPr>
        <p:sp>
          <p:nvSpPr>
            <p:cNvPr id="3532" name="Google Shape;3532;p7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75"/>
          <p:cNvGrpSpPr/>
          <p:nvPr/>
        </p:nvGrpSpPr>
        <p:grpSpPr>
          <a:xfrm>
            <a:off x="5461515" y="1539742"/>
            <a:ext cx="331608" cy="291555"/>
            <a:chOff x="-46779900" y="3588000"/>
            <a:chExt cx="300125" cy="263875"/>
          </a:xfrm>
        </p:grpSpPr>
        <p:sp>
          <p:nvSpPr>
            <p:cNvPr id="3538" name="Google Shape;3538;p7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5"/>
          <p:cNvGrpSpPr/>
          <p:nvPr/>
        </p:nvGrpSpPr>
        <p:grpSpPr>
          <a:xfrm>
            <a:off x="5461957" y="1927009"/>
            <a:ext cx="330724" cy="329840"/>
            <a:chOff x="-46779100" y="3938500"/>
            <a:chExt cx="299325" cy="298525"/>
          </a:xfrm>
        </p:grpSpPr>
        <p:sp>
          <p:nvSpPr>
            <p:cNvPr id="3543" name="Google Shape;3543;p7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5"/>
          <p:cNvGrpSpPr/>
          <p:nvPr/>
        </p:nvGrpSpPr>
        <p:grpSpPr>
          <a:xfrm>
            <a:off x="7522549" y="1117670"/>
            <a:ext cx="331580" cy="331608"/>
            <a:chOff x="-44924250" y="3206000"/>
            <a:chExt cx="300100" cy="300125"/>
          </a:xfrm>
        </p:grpSpPr>
        <p:sp>
          <p:nvSpPr>
            <p:cNvPr id="3546" name="Google Shape;3546;p7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5"/>
          <p:cNvGrpSpPr/>
          <p:nvPr/>
        </p:nvGrpSpPr>
        <p:grpSpPr>
          <a:xfrm>
            <a:off x="1562366" y="1112696"/>
            <a:ext cx="331580" cy="331580"/>
            <a:chOff x="-50134375" y="3183175"/>
            <a:chExt cx="300100" cy="300100"/>
          </a:xfrm>
        </p:grpSpPr>
        <p:sp>
          <p:nvSpPr>
            <p:cNvPr id="3552" name="Google Shape;3552;p7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75"/>
          <p:cNvGrpSpPr/>
          <p:nvPr/>
        </p:nvGrpSpPr>
        <p:grpSpPr>
          <a:xfrm>
            <a:off x="1562366" y="1519078"/>
            <a:ext cx="331580" cy="331608"/>
            <a:chOff x="-50134375" y="3550975"/>
            <a:chExt cx="300100" cy="300125"/>
          </a:xfrm>
        </p:grpSpPr>
        <p:sp>
          <p:nvSpPr>
            <p:cNvPr id="3563" name="Google Shape;3563;p7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5"/>
          <p:cNvGrpSpPr/>
          <p:nvPr/>
        </p:nvGrpSpPr>
        <p:grpSpPr>
          <a:xfrm>
            <a:off x="1562366" y="1927449"/>
            <a:ext cx="331580" cy="331387"/>
            <a:chOff x="-50134375" y="3920575"/>
            <a:chExt cx="300100" cy="299925"/>
          </a:xfrm>
        </p:grpSpPr>
        <p:sp>
          <p:nvSpPr>
            <p:cNvPr id="3566" name="Google Shape;3566;p7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75"/>
          <p:cNvGrpSpPr/>
          <p:nvPr/>
        </p:nvGrpSpPr>
        <p:grpSpPr>
          <a:xfrm>
            <a:off x="3625746" y="1131838"/>
            <a:ext cx="333321" cy="331580"/>
            <a:chOff x="-48262200" y="3200500"/>
            <a:chExt cx="301675" cy="300100"/>
          </a:xfrm>
        </p:grpSpPr>
        <p:sp>
          <p:nvSpPr>
            <p:cNvPr id="3570" name="Google Shape;3570;p7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5"/>
          <p:cNvGrpSpPr/>
          <p:nvPr/>
        </p:nvGrpSpPr>
        <p:grpSpPr>
          <a:xfrm>
            <a:off x="3653161" y="1539795"/>
            <a:ext cx="278490" cy="330890"/>
            <a:chOff x="-48233050" y="3569725"/>
            <a:chExt cx="252050" cy="299475"/>
          </a:xfrm>
        </p:grpSpPr>
        <p:sp>
          <p:nvSpPr>
            <p:cNvPr id="3580" name="Google Shape;3580;p7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75"/>
          <p:cNvGrpSpPr/>
          <p:nvPr/>
        </p:nvGrpSpPr>
        <p:grpSpPr>
          <a:xfrm>
            <a:off x="3675342" y="1944630"/>
            <a:ext cx="234128" cy="334205"/>
            <a:chOff x="-48216525" y="3936125"/>
            <a:chExt cx="211900" cy="302475"/>
          </a:xfrm>
        </p:grpSpPr>
        <p:sp>
          <p:nvSpPr>
            <p:cNvPr id="3584" name="Google Shape;3584;p7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5"/>
          <p:cNvGrpSpPr/>
          <p:nvPr/>
        </p:nvGrpSpPr>
        <p:grpSpPr>
          <a:xfrm>
            <a:off x="5874315" y="1112449"/>
            <a:ext cx="331580" cy="331608"/>
            <a:chOff x="-46410500" y="3201275"/>
            <a:chExt cx="300100" cy="300125"/>
          </a:xfrm>
        </p:grpSpPr>
        <p:sp>
          <p:nvSpPr>
            <p:cNvPr id="3589" name="Google Shape;3589;p7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5"/>
          <p:cNvGrpSpPr/>
          <p:nvPr/>
        </p:nvGrpSpPr>
        <p:grpSpPr>
          <a:xfrm>
            <a:off x="5874315" y="1518859"/>
            <a:ext cx="331580" cy="332464"/>
            <a:chOff x="-46409700" y="3569100"/>
            <a:chExt cx="300100" cy="300900"/>
          </a:xfrm>
        </p:grpSpPr>
        <p:sp>
          <p:nvSpPr>
            <p:cNvPr id="3595" name="Google Shape;3595;p7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5"/>
          <p:cNvGrpSpPr/>
          <p:nvPr/>
        </p:nvGrpSpPr>
        <p:grpSpPr>
          <a:xfrm>
            <a:off x="5863003" y="1925269"/>
            <a:ext cx="354203" cy="334205"/>
            <a:chOff x="-46422300" y="3936925"/>
            <a:chExt cx="320575" cy="302475"/>
          </a:xfrm>
        </p:grpSpPr>
        <p:sp>
          <p:nvSpPr>
            <p:cNvPr id="3601" name="Google Shape;3601;p7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5"/>
          <p:cNvGrpSpPr/>
          <p:nvPr/>
        </p:nvGrpSpPr>
        <p:grpSpPr>
          <a:xfrm>
            <a:off x="7522107" y="1509302"/>
            <a:ext cx="332464" cy="331580"/>
            <a:chOff x="-44914800" y="3560450"/>
            <a:chExt cx="300900" cy="300100"/>
          </a:xfrm>
        </p:grpSpPr>
        <p:sp>
          <p:nvSpPr>
            <p:cNvPr id="3604" name="Google Shape;3604;p7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5"/>
          <p:cNvGrpSpPr/>
          <p:nvPr/>
        </p:nvGrpSpPr>
        <p:grpSpPr>
          <a:xfrm>
            <a:off x="1973126" y="1112917"/>
            <a:ext cx="330697" cy="330503"/>
            <a:chOff x="-49764975" y="3183375"/>
            <a:chExt cx="299300" cy="299125"/>
          </a:xfrm>
        </p:grpSpPr>
        <p:sp>
          <p:nvSpPr>
            <p:cNvPr id="3610" name="Google Shape;3610;p7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5"/>
          <p:cNvGrpSpPr/>
          <p:nvPr/>
        </p:nvGrpSpPr>
        <p:grpSpPr>
          <a:xfrm>
            <a:off x="1973126" y="1519354"/>
            <a:ext cx="330697" cy="332188"/>
            <a:chOff x="-49764975" y="3551225"/>
            <a:chExt cx="299300" cy="300650"/>
          </a:xfrm>
        </p:grpSpPr>
        <p:sp>
          <p:nvSpPr>
            <p:cNvPr id="3620" name="Google Shape;3620;p7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75"/>
          <p:cNvGrpSpPr/>
          <p:nvPr/>
        </p:nvGrpSpPr>
        <p:grpSpPr>
          <a:xfrm>
            <a:off x="1970944" y="1927007"/>
            <a:ext cx="335061" cy="331829"/>
            <a:chOff x="-49766550" y="3920175"/>
            <a:chExt cx="303250" cy="300325"/>
          </a:xfrm>
        </p:grpSpPr>
        <p:sp>
          <p:nvSpPr>
            <p:cNvPr id="3632" name="Google Shape;3632;p7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5"/>
          <p:cNvGrpSpPr/>
          <p:nvPr/>
        </p:nvGrpSpPr>
        <p:grpSpPr>
          <a:xfrm>
            <a:off x="4038810" y="1131838"/>
            <a:ext cx="333321" cy="330724"/>
            <a:chOff x="-47892800" y="3200500"/>
            <a:chExt cx="301675" cy="299325"/>
          </a:xfrm>
        </p:grpSpPr>
        <p:sp>
          <p:nvSpPr>
            <p:cNvPr id="3637" name="Google Shape;3637;p7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5"/>
          <p:cNvGrpSpPr/>
          <p:nvPr/>
        </p:nvGrpSpPr>
        <p:grpSpPr>
          <a:xfrm>
            <a:off x="4098420" y="1539104"/>
            <a:ext cx="214102" cy="331580"/>
            <a:chOff x="-47839250" y="3569100"/>
            <a:chExt cx="193775" cy="300100"/>
          </a:xfrm>
        </p:grpSpPr>
        <p:sp>
          <p:nvSpPr>
            <p:cNvPr id="3644" name="Google Shape;3644;p7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5"/>
          <p:cNvGrpSpPr/>
          <p:nvPr/>
        </p:nvGrpSpPr>
        <p:grpSpPr>
          <a:xfrm>
            <a:off x="4039681" y="1946370"/>
            <a:ext cx="331580" cy="332464"/>
            <a:chOff x="-47892800" y="3937700"/>
            <a:chExt cx="300100" cy="300900"/>
          </a:xfrm>
        </p:grpSpPr>
        <p:sp>
          <p:nvSpPr>
            <p:cNvPr id="3651" name="Google Shape;3651;p7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5"/>
          <p:cNvGrpSpPr/>
          <p:nvPr/>
        </p:nvGrpSpPr>
        <p:grpSpPr>
          <a:xfrm>
            <a:off x="6284925" y="1131592"/>
            <a:ext cx="331580" cy="290699"/>
            <a:chOff x="-46042675" y="3218600"/>
            <a:chExt cx="300100" cy="263100"/>
          </a:xfrm>
        </p:grpSpPr>
        <p:sp>
          <p:nvSpPr>
            <p:cNvPr id="3660" name="Google Shape;3660;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75"/>
          <p:cNvGrpSpPr/>
          <p:nvPr/>
        </p:nvGrpSpPr>
        <p:grpSpPr>
          <a:xfrm>
            <a:off x="6284925" y="1518417"/>
            <a:ext cx="331580" cy="301582"/>
            <a:chOff x="-46042675" y="3568700"/>
            <a:chExt cx="300100" cy="272950"/>
          </a:xfrm>
        </p:grpSpPr>
        <p:sp>
          <p:nvSpPr>
            <p:cNvPr id="3667" name="Google Shape;3667;p7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5"/>
          <p:cNvGrpSpPr/>
          <p:nvPr/>
        </p:nvGrpSpPr>
        <p:grpSpPr>
          <a:xfrm>
            <a:off x="6324080" y="1926264"/>
            <a:ext cx="253271" cy="332326"/>
            <a:chOff x="-46007225" y="3937825"/>
            <a:chExt cx="229225" cy="300775"/>
          </a:xfrm>
        </p:grpSpPr>
        <p:sp>
          <p:nvSpPr>
            <p:cNvPr id="3672" name="Google Shape;3672;p7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5"/>
          <p:cNvGrpSpPr/>
          <p:nvPr/>
        </p:nvGrpSpPr>
        <p:grpSpPr>
          <a:xfrm>
            <a:off x="7542562" y="1917010"/>
            <a:ext cx="291555" cy="333763"/>
            <a:chOff x="-44895900" y="3929450"/>
            <a:chExt cx="263875" cy="302075"/>
          </a:xfrm>
        </p:grpSpPr>
        <p:sp>
          <p:nvSpPr>
            <p:cNvPr id="3683" name="Google Shape;3683;p7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5"/>
          <p:cNvGrpSpPr/>
          <p:nvPr/>
        </p:nvGrpSpPr>
        <p:grpSpPr>
          <a:xfrm>
            <a:off x="2384437" y="1123137"/>
            <a:ext cx="332464" cy="310698"/>
            <a:chOff x="-49397175" y="3192625"/>
            <a:chExt cx="300900" cy="281200"/>
          </a:xfrm>
        </p:grpSpPr>
        <p:sp>
          <p:nvSpPr>
            <p:cNvPr id="3690" name="Google Shape;3690;p7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5"/>
          <p:cNvGrpSpPr/>
          <p:nvPr/>
        </p:nvGrpSpPr>
        <p:grpSpPr>
          <a:xfrm>
            <a:off x="2408800" y="1519078"/>
            <a:ext cx="283738" cy="332464"/>
            <a:chOff x="-49375900" y="3550975"/>
            <a:chExt cx="256800" cy="300900"/>
          </a:xfrm>
        </p:grpSpPr>
        <p:sp>
          <p:nvSpPr>
            <p:cNvPr id="3698" name="Google Shape;3698;p7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75"/>
          <p:cNvGrpSpPr/>
          <p:nvPr/>
        </p:nvGrpSpPr>
        <p:grpSpPr>
          <a:xfrm>
            <a:off x="2404463" y="1927228"/>
            <a:ext cx="292412" cy="332464"/>
            <a:chOff x="-49378250" y="3920375"/>
            <a:chExt cx="264650" cy="300900"/>
          </a:xfrm>
        </p:grpSpPr>
        <p:sp>
          <p:nvSpPr>
            <p:cNvPr id="3710" name="Google Shape;3710;p7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5"/>
          <p:cNvGrpSpPr/>
          <p:nvPr/>
        </p:nvGrpSpPr>
        <p:grpSpPr>
          <a:xfrm>
            <a:off x="4662488" y="1111593"/>
            <a:ext cx="291555" cy="333321"/>
            <a:chOff x="-47505300" y="3200500"/>
            <a:chExt cx="263875" cy="301675"/>
          </a:xfrm>
        </p:grpSpPr>
        <p:sp>
          <p:nvSpPr>
            <p:cNvPr id="3718" name="Google Shape;3718;p7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75"/>
          <p:cNvGrpSpPr/>
          <p:nvPr/>
        </p:nvGrpSpPr>
        <p:grpSpPr>
          <a:xfrm>
            <a:off x="4642047" y="1518859"/>
            <a:ext cx="332437" cy="331387"/>
            <a:chOff x="-47524975" y="3569100"/>
            <a:chExt cx="300875" cy="299925"/>
          </a:xfrm>
        </p:grpSpPr>
        <p:sp>
          <p:nvSpPr>
            <p:cNvPr id="3732" name="Google Shape;3732;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75"/>
          <p:cNvGrpSpPr/>
          <p:nvPr/>
        </p:nvGrpSpPr>
        <p:grpSpPr>
          <a:xfrm>
            <a:off x="4642475" y="1966178"/>
            <a:ext cx="331580" cy="252387"/>
            <a:chOff x="-47523400" y="3973950"/>
            <a:chExt cx="300100" cy="228425"/>
          </a:xfrm>
        </p:grpSpPr>
        <p:sp>
          <p:nvSpPr>
            <p:cNvPr id="3738" name="Google Shape;3738;p7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75"/>
          <p:cNvGrpSpPr/>
          <p:nvPr/>
        </p:nvGrpSpPr>
        <p:grpSpPr>
          <a:xfrm>
            <a:off x="6700626" y="1110295"/>
            <a:ext cx="330724" cy="333763"/>
            <a:chOff x="-45673275" y="3199325"/>
            <a:chExt cx="299325" cy="302075"/>
          </a:xfrm>
        </p:grpSpPr>
        <p:sp>
          <p:nvSpPr>
            <p:cNvPr id="3744" name="Google Shape;3744;p7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5"/>
          <p:cNvGrpSpPr/>
          <p:nvPr/>
        </p:nvGrpSpPr>
        <p:grpSpPr>
          <a:xfrm>
            <a:off x="6699756" y="1538002"/>
            <a:ext cx="332464" cy="293296"/>
            <a:chOff x="-45674075" y="3586425"/>
            <a:chExt cx="300900" cy="265450"/>
          </a:xfrm>
        </p:grpSpPr>
        <p:sp>
          <p:nvSpPr>
            <p:cNvPr id="3748" name="Google Shape;3748;p7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5"/>
          <p:cNvGrpSpPr/>
          <p:nvPr/>
        </p:nvGrpSpPr>
        <p:grpSpPr>
          <a:xfrm>
            <a:off x="6700626" y="1926125"/>
            <a:ext cx="330724" cy="332464"/>
            <a:chOff x="-45673275" y="3937700"/>
            <a:chExt cx="299325" cy="300900"/>
          </a:xfrm>
        </p:grpSpPr>
        <p:sp>
          <p:nvSpPr>
            <p:cNvPr id="3751" name="Google Shape;3751;p7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75"/>
          <p:cNvGrpSpPr/>
          <p:nvPr/>
        </p:nvGrpSpPr>
        <p:grpSpPr>
          <a:xfrm>
            <a:off x="5850364" y="2465457"/>
            <a:ext cx="316186" cy="316186"/>
            <a:chOff x="-44512325" y="3176075"/>
            <a:chExt cx="300900" cy="300900"/>
          </a:xfrm>
        </p:grpSpPr>
        <p:sp>
          <p:nvSpPr>
            <p:cNvPr id="3758" name="Google Shape;3758;p7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5"/>
          <p:cNvGrpSpPr/>
          <p:nvPr/>
        </p:nvGrpSpPr>
        <p:grpSpPr>
          <a:xfrm>
            <a:off x="2796632" y="1112696"/>
            <a:ext cx="330724" cy="330724"/>
            <a:chOff x="-49027775" y="3183175"/>
            <a:chExt cx="299325" cy="299325"/>
          </a:xfrm>
        </p:grpSpPr>
        <p:sp>
          <p:nvSpPr>
            <p:cNvPr id="3762" name="Google Shape;3762;p7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5"/>
          <p:cNvGrpSpPr/>
          <p:nvPr/>
        </p:nvGrpSpPr>
        <p:grpSpPr>
          <a:xfrm>
            <a:off x="2796203" y="1519078"/>
            <a:ext cx="331580" cy="333348"/>
            <a:chOff x="-49027775" y="3550975"/>
            <a:chExt cx="300100" cy="301700"/>
          </a:xfrm>
        </p:grpSpPr>
        <p:sp>
          <p:nvSpPr>
            <p:cNvPr id="3767" name="Google Shape;3767;p7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75"/>
          <p:cNvGrpSpPr/>
          <p:nvPr/>
        </p:nvGrpSpPr>
        <p:grpSpPr>
          <a:xfrm>
            <a:off x="2794408" y="1927007"/>
            <a:ext cx="335171" cy="331829"/>
            <a:chOff x="-49031025" y="3920175"/>
            <a:chExt cx="303350" cy="300325"/>
          </a:xfrm>
        </p:grpSpPr>
        <p:sp>
          <p:nvSpPr>
            <p:cNvPr id="3778" name="Google Shape;3778;p7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75"/>
          <p:cNvGrpSpPr/>
          <p:nvPr/>
        </p:nvGrpSpPr>
        <p:grpSpPr>
          <a:xfrm>
            <a:off x="5049742" y="1111593"/>
            <a:ext cx="332437" cy="330724"/>
            <a:chOff x="-47155575" y="3200500"/>
            <a:chExt cx="300875" cy="299325"/>
          </a:xfrm>
        </p:grpSpPr>
        <p:sp>
          <p:nvSpPr>
            <p:cNvPr id="3785" name="Google Shape;3785;p7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5"/>
          <p:cNvGrpSpPr/>
          <p:nvPr/>
        </p:nvGrpSpPr>
        <p:grpSpPr>
          <a:xfrm>
            <a:off x="5050170" y="1518859"/>
            <a:ext cx="331580" cy="331580"/>
            <a:chOff x="-47154800" y="3569100"/>
            <a:chExt cx="300100" cy="300100"/>
          </a:xfrm>
        </p:grpSpPr>
        <p:sp>
          <p:nvSpPr>
            <p:cNvPr id="3792" name="Google Shape;3792;p7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5"/>
          <p:cNvGrpSpPr/>
          <p:nvPr/>
        </p:nvGrpSpPr>
        <p:grpSpPr>
          <a:xfrm>
            <a:off x="5050612" y="1927866"/>
            <a:ext cx="330697" cy="329868"/>
            <a:chOff x="-47154000" y="3939275"/>
            <a:chExt cx="299300" cy="298550"/>
          </a:xfrm>
        </p:grpSpPr>
        <p:sp>
          <p:nvSpPr>
            <p:cNvPr id="3799" name="Google Shape;3799;p7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5"/>
          <p:cNvGrpSpPr/>
          <p:nvPr/>
        </p:nvGrpSpPr>
        <p:grpSpPr>
          <a:xfrm>
            <a:off x="7127587" y="1111593"/>
            <a:ext cx="291555" cy="330724"/>
            <a:chOff x="-45286550" y="3200500"/>
            <a:chExt cx="263875" cy="299325"/>
          </a:xfrm>
        </p:grpSpPr>
        <p:sp>
          <p:nvSpPr>
            <p:cNvPr id="3804" name="Google Shape;3804;p7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5"/>
          <p:cNvGrpSpPr/>
          <p:nvPr/>
        </p:nvGrpSpPr>
        <p:grpSpPr>
          <a:xfrm>
            <a:off x="7127587" y="1519743"/>
            <a:ext cx="291555" cy="330697"/>
            <a:chOff x="-45286550" y="3569900"/>
            <a:chExt cx="263875" cy="299300"/>
          </a:xfrm>
        </p:grpSpPr>
        <p:sp>
          <p:nvSpPr>
            <p:cNvPr id="3808" name="Google Shape;3808;p7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5"/>
          <p:cNvGrpSpPr/>
          <p:nvPr/>
        </p:nvGrpSpPr>
        <p:grpSpPr>
          <a:xfrm>
            <a:off x="7138028" y="1927009"/>
            <a:ext cx="270673" cy="331580"/>
            <a:chOff x="-45277900" y="3938500"/>
            <a:chExt cx="244975" cy="300100"/>
          </a:xfrm>
        </p:grpSpPr>
        <p:sp>
          <p:nvSpPr>
            <p:cNvPr id="3815" name="Google Shape;3815;p7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5"/>
          <p:cNvGrpSpPr/>
          <p:nvPr/>
        </p:nvGrpSpPr>
        <p:grpSpPr>
          <a:xfrm>
            <a:off x="6241299" y="2445278"/>
            <a:ext cx="315345" cy="315345"/>
            <a:chOff x="-44502875" y="3576975"/>
            <a:chExt cx="300100" cy="300100"/>
          </a:xfrm>
        </p:grpSpPr>
        <p:sp>
          <p:nvSpPr>
            <p:cNvPr id="3820" name="Google Shape;3820;p7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5"/>
          <p:cNvGrpSpPr/>
          <p:nvPr/>
        </p:nvGrpSpPr>
        <p:grpSpPr>
          <a:xfrm>
            <a:off x="1404695" y="2432713"/>
            <a:ext cx="361482" cy="342920"/>
            <a:chOff x="-6696925" y="3272575"/>
            <a:chExt cx="307200" cy="291425"/>
          </a:xfrm>
        </p:grpSpPr>
        <p:sp>
          <p:nvSpPr>
            <p:cNvPr id="3824" name="Google Shape;3824;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5"/>
          <p:cNvGrpSpPr/>
          <p:nvPr/>
        </p:nvGrpSpPr>
        <p:grpSpPr>
          <a:xfrm>
            <a:off x="1404680" y="2853898"/>
            <a:ext cx="361512" cy="343861"/>
            <a:chOff x="-6690625" y="3631325"/>
            <a:chExt cx="307225" cy="292225"/>
          </a:xfrm>
        </p:grpSpPr>
        <p:sp>
          <p:nvSpPr>
            <p:cNvPr id="3827" name="Google Shape;3827;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5"/>
          <p:cNvGrpSpPr/>
          <p:nvPr/>
        </p:nvGrpSpPr>
        <p:grpSpPr>
          <a:xfrm>
            <a:off x="1422758" y="3305274"/>
            <a:ext cx="344803" cy="342714"/>
            <a:chOff x="-6689825" y="3992050"/>
            <a:chExt cx="293025" cy="291250"/>
          </a:xfrm>
        </p:grpSpPr>
        <p:sp>
          <p:nvSpPr>
            <p:cNvPr id="3833" name="Google Shape;3833;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75"/>
          <p:cNvSpPr/>
          <p:nvPr/>
        </p:nvSpPr>
        <p:spPr>
          <a:xfrm>
            <a:off x="3610957" y="2432860"/>
            <a:ext cx="355187" cy="342596"/>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75"/>
          <p:cNvGrpSpPr/>
          <p:nvPr/>
        </p:nvGrpSpPr>
        <p:grpSpPr>
          <a:xfrm>
            <a:off x="3615586" y="2854354"/>
            <a:ext cx="345714" cy="342949"/>
            <a:chOff x="-4837325" y="3612425"/>
            <a:chExt cx="293800" cy="291450"/>
          </a:xfrm>
        </p:grpSpPr>
        <p:sp>
          <p:nvSpPr>
            <p:cNvPr id="3847" name="Google Shape;3847;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5"/>
          <p:cNvGrpSpPr/>
          <p:nvPr/>
        </p:nvGrpSpPr>
        <p:grpSpPr>
          <a:xfrm>
            <a:off x="3626237" y="3305156"/>
            <a:ext cx="343861" cy="342949"/>
            <a:chOff x="-4837325" y="3971575"/>
            <a:chExt cx="292225" cy="291450"/>
          </a:xfrm>
        </p:grpSpPr>
        <p:sp>
          <p:nvSpPr>
            <p:cNvPr id="3851" name="Google Shape;3851;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75"/>
          <p:cNvGrpSpPr/>
          <p:nvPr/>
        </p:nvGrpSpPr>
        <p:grpSpPr>
          <a:xfrm>
            <a:off x="7613429" y="2472474"/>
            <a:ext cx="352216" cy="302147"/>
            <a:chOff x="-3037625" y="3254850"/>
            <a:chExt cx="299325" cy="256775"/>
          </a:xfrm>
        </p:grpSpPr>
        <p:sp>
          <p:nvSpPr>
            <p:cNvPr id="3858" name="Google Shape;3858;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5"/>
          <p:cNvGrpSpPr/>
          <p:nvPr/>
        </p:nvGrpSpPr>
        <p:grpSpPr>
          <a:xfrm>
            <a:off x="5829415" y="2853883"/>
            <a:ext cx="345744" cy="343891"/>
            <a:chOff x="-3031325" y="3597450"/>
            <a:chExt cx="293825" cy="292250"/>
          </a:xfrm>
        </p:grpSpPr>
        <p:sp>
          <p:nvSpPr>
            <p:cNvPr id="3863" name="Google Shape;3863;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5"/>
          <p:cNvGrpSpPr/>
          <p:nvPr/>
        </p:nvGrpSpPr>
        <p:grpSpPr>
          <a:xfrm>
            <a:off x="5839610" y="3325086"/>
            <a:ext cx="344803" cy="303089"/>
            <a:chOff x="-3030525" y="3973150"/>
            <a:chExt cx="293025" cy="257575"/>
          </a:xfrm>
        </p:grpSpPr>
        <p:sp>
          <p:nvSpPr>
            <p:cNvPr id="3868" name="Google Shape;3868;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5"/>
          <p:cNvGrpSpPr/>
          <p:nvPr/>
        </p:nvGrpSpPr>
        <p:grpSpPr>
          <a:xfrm>
            <a:off x="1842373" y="2432331"/>
            <a:ext cx="363336" cy="343685"/>
            <a:chOff x="-6338550" y="3272950"/>
            <a:chExt cx="308775" cy="292075"/>
          </a:xfrm>
        </p:grpSpPr>
        <p:sp>
          <p:nvSpPr>
            <p:cNvPr id="3871" name="Google Shape;3871;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5"/>
          <p:cNvGrpSpPr/>
          <p:nvPr/>
        </p:nvGrpSpPr>
        <p:grpSpPr>
          <a:xfrm>
            <a:off x="1851639" y="2854354"/>
            <a:ext cx="344803" cy="342949"/>
            <a:chOff x="-6329100" y="3632100"/>
            <a:chExt cx="293025" cy="291450"/>
          </a:xfrm>
        </p:grpSpPr>
        <p:sp>
          <p:nvSpPr>
            <p:cNvPr id="3875" name="Google Shape;3875;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5"/>
          <p:cNvGrpSpPr/>
          <p:nvPr/>
        </p:nvGrpSpPr>
        <p:grpSpPr>
          <a:xfrm>
            <a:off x="1862305" y="3305156"/>
            <a:ext cx="342920" cy="342949"/>
            <a:chOff x="-6329875" y="3992050"/>
            <a:chExt cx="291425" cy="291450"/>
          </a:xfrm>
        </p:grpSpPr>
        <p:sp>
          <p:nvSpPr>
            <p:cNvPr id="3879" name="Google Shape;3879;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5"/>
          <p:cNvGrpSpPr/>
          <p:nvPr/>
        </p:nvGrpSpPr>
        <p:grpSpPr>
          <a:xfrm>
            <a:off x="4057442" y="2431316"/>
            <a:ext cx="345744" cy="345714"/>
            <a:chOff x="-4478975" y="3251700"/>
            <a:chExt cx="293825" cy="293800"/>
          </a:xfrm>
        </p:grpSpPr>
        <p:sp>
          <p:nvSpPr>
            <p:cNvPr id="3884" name="Google Shape;3884;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5"/>
          <p:cNvGrpSpPr/>
          <p:nvPr/>
        </p:nvGrpSpPr>
        <p:grpSpPr>
          <a:xfrm>
            <a:off x="4057442" y="2854354"/>
            <a:ext cx="345744" cy="342949"/>
            <a:chOff x="-4475825" y="3612425"/>
            <a:chExt cx="293825" cy="291450"/>
          </a:xfrm>
        </p:grpSpPr>
        <p:sp>
          <p:nvSpPr>
            <p:cNvPr id="3888" name="Google Shape;3888;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75"/>
          <p:cNvGrpSpPr/>
          <p:nvPr/>
        </p:nvGrpSpPr>
        <p:grpSpPr>
          <a:xfrm>
            <a:off x="4064856" y="3305171"/>
            <a:ext cx="350362" cy="342920"/>
            <a:chOff x="-4480550" y="3970800"/>
            <a:chExt cx="297750" cy="291425"/>
          </a:xfrm>
        </p:grpSpPr>
        <p:sp>
          <p:nvSpPr>
            <p:cNvPr id="3892" name="Google Shape;3892;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75"/>
          <p:cNvGrpSpPr/>
          <p:nvPr/>
        </p:nvGrpSpPr>
        <p:grpSpPr>
          <a:xfrm>
            <a:off x="7610007" y="2896523"/>
            <a:ext cx="339243" cy="342949"/>
            <a:chOff x="-2668225" y="3239075"/>
            <a:chExt cx="288300" cy="291450"/>
          </a:xfrm>
        </p:grpSpPr>
        <p:sp>
          <p:nvSpPr>
            <p:cNvPr id="3895" name="Google Shape;3895;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75"/>
          <p:cNvGrpSpPr/>
          <p:nvPr/>
        </p:nvGrpSpPr>
        <p:grpSpPr>
          <a:xfrm>
            <a:off x="6272133" y="2854354"/>
            <a:ext cx="343891" cy="342949"/>
            <a:chOff x="-2671375" y="3597450"/>
            <a:chExt cx="292250" cy="291450"/>
          </a:xfrm>
        </p:grpSpPr>
        <p:sp>
          <p:nvSpPr>
            <p:cNvPr id="3901" name="Google Shape;3901;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75"/>
          <p:cNvGrpSpPr/>
          <p:nvPr/>
        </p:nvGrpSpPr>
        <p:grpSpPr>
          <a:xfrm>
            <a:off x="6280945" y="3304229"/>
            <a:ext cx="345714" cy="344803"/>
            <a:chOff x="-2670575" y="3956600"/>
            <a:chExt cx="293800" cy="293025"/>
          </a:xfrm>
        </p:grpSpPr>
        <p:sp>
          <p:nvSpPr>
            <p:cNvPr id="3904" name="Google Shape;3904;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5"/>
          <p:cNvGrpSpPr/>
          <p:nvPr/>
        </p:nvGrpSpPr>
        <p:grpSpPr>
          <a:xfrm>
            <a:off x="3222416" y="3758849"/>
            <a:ext cx="348509" cy="341890"/>
            <a:chOff x="-1183550" y="3586525"/>
            <a:chExt cx="296175" cy="290550"/>
          </a:xfrm>
        </p:grpSpPr>
        <p:sp>
          <p:nvSpPr>
            <p:cNvPr id="3909" name="Google Shape;3909;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75"/>
          <p:cNvGrpSpPr/>
          <p:nvPr/>
        </p:nvGrpSpPr>
        <p:grpSpPr>
          <a:xfrm>
            <a:off x="2293884" y="2433169"/>
            <a:ext cx="343891" cy="342008"/>
            <a:chOff x="-5971525" y="3273750"/>
            <a:chExt cx="292250" cy="290650"/>
          </a:xfrm>
        </p:grpSpPr>
        <p:sp>
          <p:nvSpPr>
            <p:cNvPr id="3919" name="Google Shape;3919;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75"/>
          <p:cNvGrpSpPr/>
          <p:nvPr/>
        </p:nvGrpSpPr>
        <p:grpSpPr>
          <a:xfrm>
            <a:off x="2289250" y="2853236"/>
            <a:ext cx="353157" cy="345185"/>
            <a:chOff x="-5974675" y="3632100"/>
            <a:chExt cx="300125" cy="293350"/>
          </a:xfrm>
        </p:grpSpPr>
        <p:sp>
          <p:nvSpPr>
            <p:cNvPr id="3922" name="Google Shape;3922;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5"/>
          <p:cNvGrpSpPr/>
          <p:nvPr/>
        </p:nvGrpSpPr>
        <p:grpSpPr>
          <a:xfrm>
            <a:off x="2313801" y="3304230"/>
            <a:ext cx="323504" cy="344803"/>
            <a:chOff x="-5971525" y="3990475"/>
            <a:chExt cx="274925" cy="293025"/>
          </a:xfrm>
        </p:grpSpPr>
        <p:sp>
          <p:nvSpPr>
            <p:cNvPr id="3926" name="Google Shape;3926;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75"/>
          <p:cNvGrpSpPr/>
          <p:nvPr/>
        </p:nvGrpSpPr>
        <p:grpSpPr>
          <a:xfrm>
            <a:off x="4498371" y="2433169"/>
            <a:ext cx="343861" cy="342008"/>
            <a:chOff x="-4118225" y="3253275"/>
            <a:chExt cx="292225" cy="290650"/>
          </a:xfrm>
        </p:grpSpPr>
        <p:sp>
          <p:nvSpPr>
            <p:cNvPr id="3931" name="Google Shape;3931;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5"/>
          <p:cNvGrpSpPr/>
          <p:nvPr/>
        </p:nvGrpSpPr>
        <p:grpSpPr>
          <a:xfrm>
            <a:off x="4539599" y="2854133"/>
            <a:ext cx="261404" cy="343390"/>
            <a:chOff x="-4082800" y="3612425"/>
            <a:chExt cx="222150" cy="291825"/>
          </a:xfrm>
        </p:grpSpPr>
        <p:sp>
          <p:nvSpPr>
            <p:cNvPr id="3934" name="Google Shape;3934;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5"/>
          <p:cNvGrpSpPr/>
          <p:nvPr/>
        </p:nvGrpSpPr>
        <p:grpSpPr>
          <a:xfrm>
            <a:off x="4508095" y="3315820"/>
            <a:ext cx="343861" cy="321622"/>
            <a:chOff x="-4118225" y="3990475"/>
            <a:chExt cx="292225" cy="273325"/>
          </a:xfrm>
        </p:grpSpPr>
        <p:sp>
          <p:nvSpPr>
            <p:cNvPr id="3938" name="Google Shape;3938;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75"/>
          <p:cNvGrpSpPr/>
          <p:nvPr/>
        </p:nvGrpSpPr>
        <p:grpSpPr>
          <a:xfrm>
            <a:off x="6723269" y="2431772"/>
            <a:ext cx="322563" cy="344803"/>
            <a:chOff x="-2312225" y="3238300"/>
            <a:chExt cx="274125" cy="293025"/>
          </a:xfrm>
        </p:grpSpPr>
        <p:sp>
          <p:nvSpPr>
            <p:cNvPr id="3943" name="Google Shape;3943;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5"/>
          <p:cNvGrpSpPr/>
          <p:nvPr/>
        </p:nvGrpSpPr>
        <p:grpSpPr>
          <a:xfrm>
            <a:off x="6712606" y="2812184"/>
            <a:ext cx="343891" cy="427289"/>
            <a:chOff x="-2310650" y="3525775"/>
            <a:chExt cx="292250" cy="363125"/>
          </a:xfrm>
        </p:grpSpPr>
        <p:sp>
          <p:nvSpPr>
            <p:cNvPr id="3946" name="Google Shape;3946;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5"/>
          <p:cNvGrpSpPr/>
          <p:nvPr/>
        </p:nvGrpSpPr>
        <p:grpSpPr>
          <a:xfrm>
            <a:off x="6721403" y="3305156"/>
            <a:ext cx="345744" cy="342949"/>
            <a:chOff x="-2310650" y="3958175"/>
            <a:chExt cx="293825" cy="291450"/>
          </a:xfrm>
        </p:grpSpPr>
        <p:sp>
          <p:nvSpPr>
            <p:cNvPr id="3951" name="Google Shape;3951;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75"/>
          <p:cNvGrpSpPr/>
          <p:nvPr/>
        </p:nvGrpSpPr>
        <p:grpSpPr>
          <a:xfrm>
            <a:off x="4569476" y="3755977"/>
            <a:ext cx="346626" cy="342949"/>
            <a:chOff x="-1182750" y="3962900"/>
            <a:chExt cx="294575" cy="291450"/>
          </a:xfrm>
        </p:grpSpPr>
        <p:sp>
          <p:nvSpPr>
            <p:cNvPr id="3954" name="Google Shape;3954;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5"/>
          <p:cNvGrpSpPr/>
          <p:nvPr/>
        </p:nvGrpSpPr>
        <p:grpSpPr>
          <a:xfrm>
            <a:off x="2733415" y="2432698"/>
            <a:ext cx="346656" cy="342949"/>
            <a:chOff x="-5611575" y="3272950"/>
            <a:chExt cx="294600" cy="291450"/>
          </a:xfrm>
        </p:grpSpPr>
        <p:sp>
          <p:nvSpPr>
            <p:cNvPr id="3962" name="Google Shape;3962;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5"/>
          <p:cNvGrpSpPr/>
          <p:nvPr/>
        </p:nvGrpSpPr>
        <p:grpSpPr>
          <a:xfrm>
            <a:off x="2733415" y="2854825"/>
            <a:ext cx="346656" cy="342008"/>
            <a:chOff x="-5613150" y="3632900"/>
            <a:chExt cx="294600" cy="290650"/>
          </a:xfrm>
        </p:grpSpPr>
        <p:sp>
          <p:nvSpPr>
            <p:cNvPr id="3968" name="Google Shape;3968;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5"/>
          <p:cNvGrpSpPr/>
          <p:nvPr/>
        </p:nvGrpSpPr>
        <p:grpSpPr>
          <a:xfrm>
            <a:off x="2743139" y="3304700"/>
            <a:ext cx="346656" cy="343861"/>
            <a:chOff x="-5613150" y="3991275"/>
            <a:chExt cx="294600" cy="292225"/>
          </a:xfrm>
        </p:grpSpPr>
        <p:sp>
          <p:nvSpPr>
            <p:cNvPr id="3971" name="Google Shape;3971;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75"/>
          <p:cNvGrpSpPr/>
          <p:nvPr/>
        </p:nvGrpSpPr>
        <p:grpSpPr>
          <a:xfrm>
            <a:off x="4926305" y="2432875"/>
            <a:ext cx="355187" cy="342596"/>
            <a:chOff x="-3768700" y="3253275"/>
            <a:chExt cx="301850" cy="291150"/>
          </a:xfrm>
        </p:grpSpPr>
        <p:sp>
          <p:nvSpPr>
            <p:cNvPr id="3981" name="Google Shape;3981;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5"/>
          <p:cNvGrpSpPr/>
          <p:nvPr/>
        </p:nvGrpSpPr>
        <p:grpSpPr>
          <a:xfrm>
            <a:off x="4929643" y="2864077"/>
            <a:ext cx="348509" cy="323504"/>
            <a:chOff x="-3808700" y="3628950"/>
            <a:chExt cx="296175" cy="274925"/>
          </a:xfrm>
        </p:grpSpPr>
        <p:sp>
          <p:nvSpPr>
            <p:cNvPr id="3985" name="Google Shape;3985;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5"/>
          <p:cNvGrpSpPr/>
          <p:nvPr/>
        </p:nvGrpSpPr>
        <p:grpSpPr>
          <a:xfrm>
            <a:off x="4982934" y="3304818"/>
            <a:ext cx="342773" cy="343626"/>
            <a:chOff x="-3771675" y="3971775"/>
            <a:chExt cx="291300" cy="292025"/>
          </a:xfrm>
        </p:grpSpPr>
        <p:sp>
          <p:nvSpPr>
            <p:cNvPr id="3989" name="Google Shape;3989;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5"/>
          <p:cNvGrpSpPr/>
          <p:nvPr/>
        </p:nvGrpSpPr>
        <p:grpSpPr>
          <a:xfrm>
            <a:off x="7157893" y="2454959"/>
            <a:ext cx="343449" cy="262139"/>
            <a:chOff x="-1951475" y="3273100"/>
            <a:chExt cx="291875" cy="222775"/>
          </a:xfrm>
        </p:grpSpPr>
        <p:sp>
          <p:nvSpPr>
            <p:cNvPr id="3995" name="Google Shape;3995;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5"/>
          <p:cNvGrpSpPr/>
          <p:nvPr/>
        </p:nvGrpSpPr>
        <p:grpSpPr>
          <a:xfrm>
            <a:off x="7155834" y="2854354"/>
            <a:ext cx="347568" cy="342949"/>
            <a:chOff x="-1951475" y="3597450"/>
            <a:chExt cx="295375" cy="291450"/>
          </a:xfrm>
        </p:grpSpPr>
        <p:sp>
          <p:nvSpPr>
            <p:cNvPr id="3999" name="Google Shape;3999;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5"/>
          <p:cNvGrpSpPr/>
          <p:nvPr/>
        </p:nvGrpSpPr>
        <p:grpSpPr>
          <a:xfrm>
            <a:off x="7157674" y="3305156"/>
            <a:ext cx="363336" cy="342949"/>
            <a:chOff x="-1960150" y="3956600"/>
            <a:chExt cx="308775" cy="291450"/>
          </a:xfrm>
        </p:grpSpPr>
        <p:sp>
          <p:nvSpPr>
            <p:cNvPr id="4004" name="Google Shape;4004;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5"/>
          <p:cNvGrpSpPr/>
          <p:nvPr/>
        </p:nvGrpSpPr>
        <p:grpSpPr>
          <a:xfrm>
            <a:off x="2298396" y="3755346"/>
            <a:ext cx="343861" cy="343861"/>
            <a:chOff x="-804700" y="3226500"/>
            <a:chExt cx="292225" cy="292225"/>
          </a:xfrm>
        </p:grpSpPr>
        <p:sp>
          <p:nvSpPr>
            <p:cNvPr id="4007" name="Google Shape;4007;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75"/>
          <p:cNvGrpSpPr/>
          <p:nvPr/>
        </p:nvGrpSpPr>
        <p:grpSpPr>
          <a:xfrm>
            <a:off x="3181234" y="2432228"/>
            <a:ext cx="343861" cy="343891"/>
            <a:chOff x="-5251625" y="3272950"/>
            <a:chExt cx="292225" cy="292250"/>
          </a:xfrm>
        </p:grpSpPr>
        <p:sp>
          <p:nvSpPr>
            <p:cNvPr id="4015" name="Google Shape;4015;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75"/>
          <p:cNvGrpSpPr/>
          <p:nvPr/>
        </p:nvGrpSpPr>
        <p:grpSpPr>
          <a:xfrm>
            <a:off x="3178454" y="2853663"/>
            <a:ext cx="349421" cy="344332"/>
            <a:chOff x="-5254775" y="3631325"/>
            <a:chExt cx="296950" cy="292625"/>
          </a:xfrm>
        </p:grpSpPr>
        <p:sp>
          <p:nvSpPr>
            <p:cNvPr id="4019" name="Google Shape;4019;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5"/>
          <p:cNvGrpSpPr/>
          <p:nvPr/>
        </p:nvGrpSpPr>
        <p:grpSpPr>
          <a:xfrm>
            <a:off x="3191414" y="3304700"/>
            <a:ext cx="342949" cy="343861"/>
            <a:chOff x="-5251625" y="3991275"/>
            <a:chExt cx="291450" cy="292225"/>
          </a:xfrm>
        </p:grpSpPr>
        <p:sp>
          <p:nvSpPr>
            <p:cNvPr id="4027" name="Google Shape;4027;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75"/>
          <p:cNvGrpSpPr/>
          <p:nvPr/>
        </p:nvGrpSpPr>
        <p:grpSpPr>
          <a:xfrm>
            <a:off x="5431045" y="2432713"/>
            <a:ext cx="261404" cy="342920"/>
            <a:chOff x="-3365275" y="3253275"/>
            <a:chExt cx="222150" cy="291425"/>
          </a:xfrm>
        </p:grpSpPr>
        <p:sp>
          <p:nvSpPr>
            <p:cNvPr id="4033" name="Google Shape;4033;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75"/>
          <p:cNvGrpSpPr/>
          <p:nvPr/>
        </p:nvGrpSpPr>
        <p:grpSpPr>
          <a:xfrm>
            <a:off x="5409747" y="2853427"/>
            <a:ext cx="304000" cy="344803"/>
            <a:chOff x="-3383375" y="3611625"/>
            <a:chExt cx="258350" cy="293025"/>
          </a:xfrm>
        </p:grpSpPr>
        <p:sp>
          <p:nvSpPr>
            <p:cNvPr id="4036" name="Google Shape;4036;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5"/>
          <p:cNvGrpSpPr/>
          <p:nvPr/>
        </p:nvGrpSpPr>
        <p:grpSpPr>
          <a:xfrm>
            <a:off x="5460700" y="3305156"/>
            <a:ext cx="221543" cy="342949"/>
            <a:chOff x="-3347950" y="3971575"/>
            <a:chExt cx="188275" cy="291450"/>
          </a:xfrm>
        </p:grpSpPr>
        <p:sp>
          <p:nvSpPr>
            <p:cNvPr id="4039" name="Google Shape;4039;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5"/>
          <p:cNvGrpSpPr/>
          <p:nvPr/>
        </p:nvGrpSpPr>
        <p:grpSpPr>
          <a:xfrm>
            <a:off x="1415219" y="3754875"/>
            <a:ext cx="304000" cy="344803"/>
            <a:chOff x="-1575775" y="3238300"/>
            <a:chExt cx="258350" cy="293025"/>
          </a:xfrm>
        </p:grpSpPr>
        <p:sp>
          <p:nvSpPr>
            <p:cNvPr id="4043" name="Google Shape;4043;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5"/>
          <p:cNvGrpSpPr/>
          <p:nvPr/>
        </p:nvGrpSpPr>
        <p:grpSpPr>
          <a:xfrm>
            <a:off x="2759485" y="3756481"/>
            <a:ext cx="345744" cy="346626"/>
            <a:chOff x="-1591550" y="3597475"/>
            <a:chExt cx="293825" cy="294575"/>
          </a:xfrm>
        </p:grpSpPr>
        <p:sp>
          <p:nvSpPr>
            <p:cNvPr id="4049" name="Google Shape;4049;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5"/>
          <p:cNvGrpSpPr/>
          <p:nvPr/>
        </p:nvGrpSpPr>
        <p:grpSpPr>
          <a:xfrm>
            <a:off x="4107486" y="3764317"/>
            <a:ext cx="344803" cy="326269"/>
            <a:chOff x="-1592325" y="3957400"/>
            <a:chExt cx="293025" cy="277275"/>
          </a:xfrm>
        </p:grpSpPr>
        <p:sp>
          <p:nvSpPr>
            <p:cNvPr id="4053" name="Google Shape;4053;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75"/>
          <p:cNvGrpSpPr/>
          <p:nvPr/>
        </p:nvGrpSpPr>
        <p:grpSpPr>
          <a:xfrm>
            <a:off x="3688112" y="3757864"/>
            <a:ext cx="302147" cy="343861"/>
            <a:chOff x="-778700" y="3612425"/>
            <a:chExt cx="256775" cy="292225"/>
          </a:xfrm>
        </p:grpSpPr>
        <p:sp>
          <p:nvSpPr>
            <p:cNvPr id="4058" name="Google Shape;4058;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75"/>
          <p:cNvGrpSpPr/>
          <p:nvPr/>
        </p:nvGrpSpPr>
        <p:grpSpPr>
          <a:xfrm>
            <a:off x="5708416" y="4181127"/>
            <a:ext cx="278481" cy="316820"/>
            <a:chOff x="7728464" y="1561258"/>
            <a:chExt cx="349719" cy="397866"/>
          </a:xfrm>
        </p:grpSpPr>
        <p:sp>
          <p:nvSpPr>
            <p:cNvPr id="4065" name="Google Shape;4065;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5"/>
          <p:cNvGrpSpPr/>
          <p:nvPr/>
        </p:nvGrpSpPr>
        <p:grpSpPr>
          <a:xfrm>
            <a:off x="4010850" y="4181127"/>
            <a:ext cx="316854" cy="316820"/>
            <a:chOff x="5611350" y="1561258"/>
            <a:chExt cx="397907" cy="397866"/>
          </a:xfrm>
        </p:grpSpPr>
        <p:sp>
          <p:nvSpPr>
            <p:cNvPr id="4068" name="Google Shape;4068;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5"/>
          <p:cNvGrpSpPr/>
          <p:nvPr/>
        </p:nvGrpSpPr>
        <p:grpSpPr>
          <a:xfrm>
            <a:off x="4435264" y="4260623"/>
            <a:ext cx="316796" cy="157829"/>
            <a:chOff x="6140660" y="1661097"/>
            <a:chExt cx="397835" cy="198202"/>
          </a:xfrm>
        </p:grpSpPr>
        <p:sp>
          <p:nvSpPr>
            <p:cNvPr id="4073" name="Google Shape;4073;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75"/>
          <p:cNvGrpSpPr/>
          <p:nvPr/>
        </p:nvGrpSpPr>
        <p:grpSpPr>
          <a:xfrm>
            <a:off x="4859621" y="4181127"/>
            <a:ext cx="316854" cy="316820"/>
            <a:chOff x="6669907" y="1561258"/>
            <a:chExt cx="397907" cy="397866"/>
          </a:xfrm>
        </p:grpSpPr>
        <p:sp>
          <p:nvSpPr>
            <p:cNvPr id="4078" name="Google Shape;4078;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75"/>
          <p:cNvGrpSpPr/>
          <p:nvPr/>
        </p:nvGrpSpPr>
        <p:grpSpPr>
          <a:xfrm>
            <a:off x="5284035" y="4181127"/>
            <a:ext cx="316820" cy="316820"/>
            <a:chOff x="7199196" y="1561258"/>
            <a:chExt cx="397866" cy="397866"/>
          </a:xfrm>
        </p:grpSpPr>
        <p:sp>
          <p:nvSpPr>
            <p:cNvPr id="4084" name="Google Shape;4084;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75"/>
          <p:cNvGrpSpPr/>
          <p:nvPr/>
        </p:nvGrpSpPr>
        <p:grpSpPr>
          <a:xfrm>
            <a:off x="2313899" y="4228159"/>
            <a:ext cx="316854" cy="222775"/>
            <a:chOff x="3386036" y="1746339"/>
            <a:chExt cx="397907" cy="279762"/>
          </a:xfrm>
        </p:grpSpPr>
        <p:sp>
          <p:nvSpPr>
            <p:cNvPr id="4088" name="Google Shape;4088;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5"/>
          <p:cNvGrpSpPr/>
          <p:nvPr/>
        </p:nvGrpSpPr>
        <p:grpSpPr>
          <a:xfrm>
            <a:off x="3162011" y="4181120"/>
            <a:ext cx="316854" cy="316854"/>
            <a:chOff x="4417380" y="1687279"/>
            <a:chExt cx="397907" cy="397907"/>
          </a:xfrm>
        </p:grpSpPr>
        <p:sp>
          <p:nvSpPr>
            <p:cNvPr id="4091" name="Google Shape;4091;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5"/>
          <p:cNvGrpSpPr/>
          <p:nvPr/>
        </p:nvGrpSpPr>
        <p:grpSpPr>
          <a:xfrm>
            <a:off x="7204332" y="3756354"/>
            <a:ext cx="316837" cy="316837"/>
            <a:chOff x="2869999" y="1687279"/>
            <a:chExt cx="397887" cy="397887"/>
          </a:xfrm>
        </p:grpSpPr>
        <p:sp>
          <p:nvSpPr>
            <p:cNvPr id="4094" name="Google Shape;4094;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5"/>
          <p:cNvGrpSpPr/>
          <p:nvPr/>
        </p:nvGrpSpPr>
        <p:grpSpPr>
          <a:xfrm>
            <a:off x="2738312" y="4181427"/>
            <a:ext cx="316139" cy="316239"/>
            <a:chOff x="3902887" y="1687655"/>
            <a:chExt cx="397010" cy="397135"/>
          </a:xfrm>
        </p:grpSpPr>
        <p:sp>
          <p:nvSpPr>
            <p:cNvPr id="4097" name="Google Shape;4097;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75"/>
          <p:cNvGrpSpPr/>
          <p:nvPr/>
        </p:nvGrpSpPr>
        <p:grpSpPr>
          <a:xfrm>
            <a:off x="3586425" y="4181120"/>
            <a:ext cx="316854" cy="316854"/>
            <a:chOff x="4933458" y="1687279"/>
            <a:chExt cx="397907" cy="397907"/>
          </a:xfrm>
        </p:grpSpPr>
        <p:sp>
          <p:nvSpPr>
            <p:cNvPr id="4100" name="Google Shape;4100;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75"/>
          <p:cNvGrpSpPr/>
          <p:nvPr/>
        </p:nvGrpSpPr>
        <p:grpSpPr>
          <a:xfrm>
            <a:off x="5901359" y="3756357"/>
            <a:ext cx="316837" cy="316837"/>
            <a:chOff x="1379798" y="1723250"/>
            <a:chExt cx="397887" cy="397887"/>
          </a:xfrm>
        </p:grpSpPr>
        <p:sp>
          <p:nvSpPr>
            <p:cNvPr id="4103" name="Google Shape;4103;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5"/>
          <p:cNvGrpSpPr/>
          <p:nvPr/>
        </p:nvGrpSpPr>
        <p:grpSpPr>
          <a:xfrm>
            <a:off x="5033281" y="3756357"/>
            <a:ext cx="316854" cy="316837"/>
            <a:chOff x="266768" y="1721375"/>
            <a:chExt cx="397907" cy="397887"/>
          </a:xfrm>
        </p:grpSpPr>
        <p:sp>
          <p:nvSpPr>
            <p:cNvPr id="4108" name="Google Shape;4108;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5"/>
          <p:cNvGrpSpPr/>
          <p:nvPr/>
        </p:nvGrpSpPr>
        <p:grpSpPr>
          <a:xfrm>
            <a:off x="5467340" y="3756357"/>
            <a:ext cx="316820" cy="316837"/>
            <a:chOff x="864491" y="1723250"/>
            <a:chExt cx="397866" cy="397887"/>
          </a:xfrm>
        </p:grpSpPr>
        <p:sp>
          <p:nvSpPr>
            <p:cNvPr id="4111" name="Google Shape;4111;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75"/>
          <p:cNvSpPr/>
          <p:nvPr/>
        </p:nvSpPr>
        <p:spPr>
          <a:xfrm>
            <a:off x="6335263" y="3785052"/>
            <a:ext cx="317808" cy="259206"/>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75"/>
          <p:cNvGrpSpPr/>
          <p:nvPr/>
        </p:nvGrpSpPr>
        <p:grpSpPr>
          <a:xfrm>
            <a:off x="6770400" y="3756673"/>
            <a:ext cx="316737" cy="316206"/>
            <a:chOff x="2408992" y="1722875"/>
            <a:chExt cx="397761" cy="397093"/>
          </a:xfrm>
        </p:grpSpPr>
        <p:sp>
          <p:nvSpPr>
            <p:cNvPr id="4116" name="Google Shape;4116;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8" name="Google Shape;4118;p75"/>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grpSp>
        <p:nvGrpSpPr>
          <p:cNvPr id="4119" name="Google Shape;4119;p75"/>
          <p:cNvGrpSpPr/>
          <p:nvPr/>
        </p:nvGrpSpPr>
        <p:grpSpPr>
          <a:xfrm>
            <a:off x="1836406" y="3805841"/>
            <a:ext cx="344803" cy="242871"/>
            <a:chOff x="-1199300" y="3279250"/>
            <a:chExt cx="293025" cy="206400"/>
          </a:xfrm>
        </p:grpSpPr>
        <p:sp>
          <p:nvSpPr>
            <p:cNvPr id="4120" name="Google Shape;4120;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282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pic>
        <p:nvPicPr>
          <p:cNvPr id="4128" name="Google Shape;4128;p76"/>
          <p:cNvPicPr preferRelativeResize="0"/>
          <p:nvPr/>
        </p:nvPicPr>
        <p:blipFill>
          <a:blip r:embed="rId3">
            <a:alphaModFix/>
          </a:blip>
          <a:stretch>
            <a:fillRect/>
          </a:stretch>
        </p:blipFill>
        <p:spPr>
          <a:xfrm>
            <a:off x="2261350" y="832500"/>
            <a:ext cx="1630550" cy="1630550"/>
          </a:xfrm>
          <a:prstGeom prst="rect">
            <a:avLst/>
          </a:prstGeom>
          <a:noFill/>
          <a:ln>
            <a:noFill/>
          </a:ln>
        </p:spPr>
      </p:pic>
      <p:pic>
        <p:nvPicPr>
          <p:cNvPr id="4129" name="Google Shape;4129;p76"/>
          <p:cNvPicPr preferRelativeResize="0"/>
          <p:nvPr/>
        </p:nvPicPr>
        <p:blipFill>
          <a:blip r:embed="rId4">
            <a:alphaModFix/>
          </a:blip>
          <a:stretch>
            <a:fillRect/>
          </a:stretch>
        </p:blipFill>
        <p:spPr>
          <a:xfrm>
            <a:off x="3899650" y="903938"/>
            <a:ext cx="1487675" cy="1487675"/>
          </a:xfrm>
          <a:prstGeom prst="rect">
            <a:avLst/>
          </a:prstGeom>
          <a:noFill/>
          <a:ln>
            <a:noFill/>
          </a:ln>
        </p:spPr>
      </p:pic>
      <p:pic>
        <p:nvPicPr>
          <p:cNvPr id="4130" name="Google Shape;4130;p76"/>
          <p:cNvPicPr preferRelativeResize="0"/>
          <p:nvPr/>
        </p:nvPicPr>
        <p:blipFill>
          <a:blip r:embed="rId5">
            <a:alphaModFix/>
          </a:blip>
          <a:stretch>
            <a:fillRect/>
          </a:stretch>
        </p:blipFill>
        <p:spPr>
          <a:xfrm>
            <a:off x="5419725" y="878738"/>
            <a:ext cx="1538100" cy="1538100"/>
          </a:xfrm>
          <a:prstGeom prst="rect">
            <a:avLst/>
          </a:prstGeom>
          <a:noFill/>
          <a:ln>
            <a:noFill/>
          </a:ln>
        </p:spPr>
      </p:pic>
      <p:pic>
        <p:nvPicPr>
          <p:cNvPr id="4131" name="Google Shape;4131;p76"/>
          <p:cNvPicPr preferRelativeResize="0"/>
          <p:nvPr/>
        </p:nvPicPr>
        <p:blipFill>
          <a:blip r:embed="rId6">
            <a:alphaModFix/>
          </a:blip>
          <a:stretch>
            <a:fillRect/>
          </a:stretch>
        </p:blipFill>
        <p:spPr>
          <a:xfrm>
            <a:off x="6910100" y="929175"/>
            <a:ext cx="1487675" cy="1487675"/>
          </a:xfrm>
          <a:prstGeom prst="rect">
            <a:avLst/>
          </a:prstGeom>
          <a:noFill/>
          <a:ln>
            <a:noFill/>
          </a:ln>
        </p:spPr>
      </p:pic>
      <p:pic>
        <p:nvPicPr>
          <p:cNvPr id="4132" name="Google Shape;4132;p76"/>
          <p:cNvPicPr preferRelativeResize="0"/>
          <p:nvPr/>
        </p:nvPicPr>
        <p:blipFill>
          <a:blip r:embed="rId7">
            <a:alphaModFix/>
          </a:blip>
          <a:stretch>
            <a:fillRect/>
          </a:stretch>
        </p:blipFill>
        <p:spPr>
          <a:xfrm>
            <a:off x="999275" y="2391625"/>
            <a:ext cx="1336400" cy="1336400"/>
          </a:xfrm>
          <a:prstGeom prst="rect">
            <a:avLst/>
          </a:prstGeom>
          <a:noFill/>
          <a:ln>
            <a:noFill/>
          </a:ln>
        </p:spPr>
      </p:pic>
      <p:pic>
        <p:nvPicPr>
          <p:cNvPr id="4133" name="Google Shape;4133;p76"/>
          <p:cNvPicPr preferRelativeResize="0"/>
          <p:nvPr/>
        </p:nvPicPr>
        <p:blipFill>
          <a:blip r:embed="rId8">
            <a:alphaModFix/>
          </a:blip>
          <a:stretch>
            <a:fillRect/>
          </a:stretch>
        </p:blipFill>
        <p:spPr>
          <a:xfrm>
            <a:off x="2440175" y="2391625"/>
            <a:ext cx="1336400" cy="1336400"/>
          </a:xfrm>
          <a:prstGeom prst="rect">
            <a:avLst/>
          </a:prstGeom>
          <a:noFill/>
          <a:ln>
            <a:noFill/>
          </a:ln>
        </p:spPr>
      </p:pic>
      <p:pic>
        <p:nvPicPr>
          <p:cNvPr id="4134" name="Google Shape;4134;p76"/>
          <p:cNvPicPr preferRelativeResize="0"/>
          <p:nvPr/>
        </p:nvPicPr>
        <p:blipFill>
          <a:blip r:embed="rId9">
            <a:alphaModFix/>
          </a:blip>
          <a:stretch>
            <a:fillRect/>
          </a:stretch>
        </p:blipFill>
        <p:spPr>
          <a:xfrm>
            <a:off x="3834100" y="2391625"/>
            <a:ext cx="1336400" cy="1336400"/>
          </a:xfrm>
          <a:prstGeom prst="rect">
            <a:avLst/>
          </a:prstGeom>
          <a:noFill/>
          <a:ln>
            <a:noFill/>
          </a:ln>
        </p:spPr>
      </p:pic>
      <p:pic>
        <p:nvPicPr>
          <p:cNvPr id="4135" name="Google Shape;4135;p76"/>
          <p:cNvPicPr preferRelativeResize="0"/>
          <p:nvPr/>
        </p:nvPicPr>
        <p:blipFill>
          <a:blip r:embed="rId10">
            <a:alphaModFix/>
          </a:blip>
          <a:stretch>
            <a:fillRect/>
          </a:stretch>
        </p:blipFill>
        <p:spPr>
          <a:xfrm>
            <a:off x="5151825" y="2391626"/>
            <a:ext cx="1374200" cy="1374200"/>
          </a:xfrm>
          <a:prstGeom prst="rect">
            <a:avLst/>
          </a:prstGeom>
          <a:noFill/>
          <a:ln>
            <a:noFill/>
          </a:ln>
        </p:spPr>
      </p:pic>
      <p:pic>
        <p:nvPicPr>
          <p:cNvPr id="4136" name="Google Shape;4136;p76"/>
          <p:cNvPicPr preferRelativeResize="0"/>
          <p:nvPr/>
        </p:nvPicPr>
        <p:blipFill>
          <a:blip r:embed="rId11">
            <a:alphaModFix/>
          </a:blip>
          <a:stretch>
            <a:fillRect/>
          </a:stretch>
        </p:blipFill>
        <p:spPr>
          <a:xfrm>
            <a:off x="6668925" y="2352088"/>
            <a:ext cx="1415475" cy="1415475"/>
          </a:xfrm>
          <a:prstGeom prst="rect">
            <a:avLst/>
          </a:prstGeom>
          <a:noFill/>
          <a:ln>
            <a:noFill/>
          </a:ln>
        </p:spPr>
      </p:pic>
      <p:pic>
        <p:nvPicPr>
          <p:cNvPr id="4137" name="Google Shape;4137;p76"/>
          <p:cNvPicPr preferRelativeResize="0"/>
          <p:nvPr/>
        </p:nvPicPr>
        <p:blipFill>
          <a:blip r:embed="rId12">
            <a:alphaModFix/>
          </a:blip>
          <a:stretch>
            <a:fillRect/>
          </a:stretch>
        </p:blipFill>
        <p:spPr>
          <a:xfrm>
            <a:off x="3109625" y="3681050"/>
            <a:ext cx="1336400" cy="1336400"/>
          </a:xfrm>
          <a:prstGeom prst="rect">
            <a:avLst/>
          </a:prstGeom>
          <a:noFill/>
          <a:ln>
            <a:noFill/>
          </a:ln>
        </p:spPr>
      </p:pic>
      <p:pic>
        <p:nvPicPr>
          <p:cNvPr id="4138" name="Google Shape;4138;p76"/>
          <p:cNvPicPr preferRelativeResize="0"/>
          <p:nvPr/>
        </p:nvPicPr>
        <p:blipFill>
          <a:blip r:embed="rId13">
            <a:alphaModFix/>
          </a:blip>
          <a:stretch>
            <a:fillRect/>
          </a:stretch>
        </p:blipFill>
        <p:spPr>
          <a:xfrm>
            <a:off x="4575888" y="3702388"/>
            <a:ext cx="1293725" cy="1293725"/>
          </a:xfrm>
          <a:prstGeom prst="rect">
            <a:avLst/>
          </a:prstGeom>
          <a:noFill/>
          <a:ln>
            <a:noFill/>
          </a:ln>
        </p:spPr>
      </p:pic>
      <p:sp>
        <p:nvSpPr>
          <p:cNvPr id="4139" name="Google Shape;4139;p76"/>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pic>
        <p:nvPicPr>
          <p:cNvPr id="4144" name="Google Shape;4144;p77"/>
          <p:cNvPicPr preferRelativeResize="0"/>
          <p:nvPr/>
        </p:nvPicPr>
        <p:blipFill>
          <a:blip r:embed="rId3">
            <a:alphaModFix/>
          </a:blip>
          <a:stretch>
            <a:fillRect/>
          </a:stretch>
        </p:blipFill>
        <p:spPr>
          <a:xfrm>
            <a:off x="529475" y="1193975"/>
            <a:ext cx="1545875" cy="1545875"/>
          </a:xfrm>
          <a:prstGeom prst="rect">
            <a:avLst/>
          </a:prstGeom>
          <a:noFill/>
          <a:ln>
            <a:noFill/>
          </a:ln>
        </p:spPr>
      </p:pic>
      <p:pic>
        <p:nvPicPr>
          <p:cNvPr id="4145" name="Google Shape;4145;p77"/>
          <p:cNvPicPr preferRelativeResize="0"/>
          <p:nvPr/>
        </p:nvPicPr>
        <p:blipFill>
          <a:blip r:embed="rId4">
            <a:alphaModFix/>
          </a:blip>
          <a:stretch>
            <a:fillRect/>
          </a:stretch>
        </p:blipFill>
        <p:spPr>
          <a:xfrm>
            <a:off x="2260800" y="1223400"/>
            <a:ext cx="1487025" cy="1487025"/>
          </a:xfrm>
          <a:prstGeom prst="rect">
            <a:avLst/>
          </a:prstGeom>
          <a:noFill/>
          <a:ln>
            <a:noFill/>
          </a:ln>
        </p:spPr>
      </p:pic>
      <p:pic>
        <p:nvPicPr>
          <p:cNvPr id="4146" name="Google Shape;4146;p77"/>
          <p:cNvPicPr preferRelativeResize="0"/>
          <p:nvPr/>
        </p:nvPicPr>
        <p:blipFill>
          <a:blip r:embed="rId5">
            <a:alphaModFix/>
          </a:blip>
          <a:stretch>
            <a:fillRect/>
          </a:stretch>
        </p:blipFill>
        <p:spPr>
          <a:xfrm>
            <a:off x="3874450" y="1252825"/>
            <a:ext cx="1487025" cy="1487025"/>
          </a:xfrm>
          <a:prstGeom prst="rect">
            <a:avLst/>
          </a:prstGeom>
          <a:noFill/>
          <a:ln>
            <a:noFill/>
          </a:ln>
        </p:spPr>
      </p:pic>
      <p:pic>
        <p:nvPicPr>
          <p:cNvPr id="4147" name="Google Shape;4147;p77"/>
          <p:cNvPicPr preferRelativeResize="0"/>
          <p:nvPr/>
        </p:nvPicPr>
        <p:blipFill>
          <a:blip r:embed="rId6">
            <a:alphaModFix/>
          </a:blip>
          <a:stretch>
            <a:fillRect/>
          </a:stretch>
        </p:blipFill>
        <p:spPr>
          <a:xfrm>
            <a:off x="5437675" y="1252825"/>
            <a:ext cx="1487025" cy="1487025"/>
          </a:xfrm>
          <a:prstGeom prst="rect">
            <a:avLst/>
          </a:prstGeom>
          <a:noFill/>
          <a:ln>
            <a:noFill/>
          </a:ln>
        </p:spPr>
      </p:pic>
      <p:pic>
        <p:nvPicPr>
          <p:cNvPr id="4148" name="Google Shape;4148;p77"/>
          <p:cNvPicPr preferRelativeResize="0"/>
          <p:nvPr/>
        </p:nvPicPr>
        <p:blipFill>
          <a:blip r:embed="rId7">
            <a:alphaModFix/>
          </a:blip>
          <a:stretch>
            <a:fillRect/>
          </a:stretch>
        </p:blipFill>
        <p:spPr>
          <a:xfrm>
            <a:off x="7126700" y="1252825"/>
            <a:ext cx="1487025" cy="1487025"/>
          </a:xfrm>
          <a:prstGeom prst="rect">
            <a:avLst/>
          </a:prstGeom>
          <a:noFill/>
          <a:ln>
            <a:noFill/>
          </a:ln>
        </p:spPr>
      </p:pic>
      <p:pic>
        <p:nvPicPr>
          <p:cNvPr id="4149" name="Google Shape;4149;p77"/>
          <p:cNvPicPr preferRelativeResize="0"/>
          <p:nvPr/>
        </p:nvPicPr>
        <p:blipFill>
          <a:blip r:embed="rId8">
            <a:alphaModFix/>
          </a:blip>
          <a:stretch>
            <a:fillRect/>
          </a:stretch>
        </p:blipFill>
        <p:spPr>
          <a:xfrm>
            <a:off x="686713" y="2710425"/>
            <a:ext cx="1422500" cy="1422500"/>
          </a:xfrm>
          <a:prstGeom prst="rect">
            <a:avLst/>
          </a:prstGeom>
          <a:noFill/>
          <a:ln>
            <a:noFill/>
          </a:ln>
        </p:spPr>
      </p:pic>
      <p:pic>
        <p:nvPicPr>
          <p:cNvPr id="4150" name="Google Shape;4150;p77"/>
          <p:cNvPicPr preferRelativeResize="0"/>
          <p:nvPr/>
        </p:nvPicPr>
        <p:blipFill>
          <a:blip r:embed="rId9">
            <a:alphaModFix/>
          </a:blip>
          <a:stretch>
            <a:fillRect/>
          </a:stretch>
        </p:blipFill>
        <p:spPr>
          <a:xfrm>
            <a:off x="2109221" y="2739850"/>
            <a:ext cx="1487025" cy="1487025"/>
          </a:xfrm>
          <a:prstGeom prst="rect">
            <a:avLst/>
          </a:prstGeom>
          <a:noFill/>
          <a:ln>
            <a:noFill/>
          </a:ln>
        </p:spPr>
      </p:pic>
      <p:pic>
        <p:nvPicPr>
          <p:cNvPr id="4151" name="Google Shape;4151;p77"/>
          <p:cNvPicPr preferRelativeResize="0"/>
          <p:nvPr/>
        </p:nvPicPr>
        <p:blipFill>
          <a:blip r:embed="rId10">
            <a:alphaModFix/>
          </a:blip>
          <a:stretch>
            <a:fillRect/>
          </a:stretch>
        </p:blipFill>
        <p:spPr>
          <a:xfrm>
            <a:off x="3706624" y="2772113"/>
            <a:ext cx="1422500" cy="1422500"/>
          </a:xfrm>
          <a:prstGeom prst="rect">
            <a:avLst/>
          </a:prstGeom>
          <a:noFill/>
          <a:ln>
            <a:noFill/>
          </a:ln>
        </p:spPr>
      </p:pic>
      <p:pic>
        <p:nvPicPr>
          <p:cNvPr id="4152" name="Google Shape;4152;p77"/>
          <p:cNvPicPr preferRelativeResize="0"/>
          <p:nvPr/>
        </p:nvPicPr>
        <p:blipFill>
          <a:blip r:embed="rId11">
            <a:alphaModFix/>
          </a:blip>
          <a:stretch>
            <a:fillRect/>
          </a:stretch>
        </p:blipFill>
        <p:spPr>
          <a:xfrm>
            <a:off x="5239500" y="2739850"/>
            <a:ext cx="1487025" cy="1487025"/>
          </a:xfrm>
          <a:prstGeom prst="rect">
            <a:avLst/>
          </a:prstGeom>
          <a:noFill/>
          <a:ln>
            <a:noFill/>
          </a:ln>
        </p:spPr>
      </p:pic>
      <p:pic>
        <p:nvPicPr>
          <p:cNvPr id="4153" name="Google Shape;4153;p77"/>
          <p:cNvPicPr preferRelativeResize="0"/>
          <p:nvPr/>
        </p:nvPicPr>
        <p:blipFill>
          <a:blip r:embed="rId12">
            <a:alphaModFix/>
          </a:blip>
          <a:stretch>
            <a:fillRect/>
          </a:stretch>
        </p:blipFill>
        <p:spPr>
          <a:xfrm>
            <a:off x="6684500" y="2634225"/>
            <a:ext cx="1704425" cy="1704425"/>
          </a:xfrm>
          <a:prstGeom prst="rect">
            <a:avLst/>
          </a:prstGeom>
          <a:noFill/>
          <a:ln>
            <a:noFill/>
          </a:ln>
        </p:spPr>
      </p:pic>
      <p:sp>
        <p:nvSpPr>
          <p:cNvPr id="4154" name="Google Shape;4154;p77"/>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pic>
        <p:nvPicPr>
          <p:cNvPr id="4159" name="Google Shape;4159;p78"/>
          <p:cNvPicPr preferRelativeResize="0"/>
          <p:nvPr/>
        </p:nvPicPr>
        <p:blipFill>
          <a:blip r:embed="rId3">
            <a:alphaModFix/>
          </a:blip>
          <a:stretch>
            <a:fillRect/>
          </a:stretch>
        </p:blipFill>
        <p:spPr>
          <a:xfrm>
            <a:off x="302838" y="3233250"/>
            <a:ext cx="1459325" cy="1635627"/>
          </a:xfrm>
          <a:prstGeom prst="rect">
            <a:avLst/>
          </a:prstGeom>
          <a:noFill/>
          <a:ln>
            <a:noFill/>
          </a:ln>
        </p:spPr>
      </p:pic>
      <p:pic>
        <p:nvPicPr>
          <p:cNvPr id="4160" name="Google Shape;4160;p78"/>
          <p:cNvPicPr preferRelativeResize="0"/>
          <p:nvPr/>
        </p:nvPicPr>
        <p:blipFill>
          <a:blip r:embed="rId4">
            <a:alphaModFix/>
          </a:blip>
          <a:stretch>
            <a:fillRect/>
          </a:stretch>
        </p:blipFill>
        <p:spPr>
          <a:xfrm>
            <a:off x="3620475" y="1400750"/>
            <a:ext cx="1647657" cy="1653376"/>
          </a:xfrm>
          <a:prstGeom prst="rect">
            <a:avLst/>
          </a:prstGeom>
          <a:noFill/>
          <a:ln>
            <a:noFill/>
          </a:ln>
        </p:spPr>
      </p:pic>
      <p:pic>
        <p:nvPicPr>
          <p:cNvPr id="4161" name="Google Shape;4161;p78"/>
          <p:cNvPicPr preferRelativeResize="0"/>
          <p:nvPr/>
        </p:nvPicPr>
        <p:blipFill>
          <a:blip r:embed="rId5">
            <a:alphaModFix/>
          </a:blip>
          <a:stretch>
            <a:fillRect/>
          </a:stretch>
        </p:blipFill>
        <p:spPr>
          <a:xfrm>
            <a:off x="5357950" y="1243125"/>
            <a:ext cx="1575199" cy="1877023"/>
          </a:xfrm>
          <a:prstGeom prst="rect">
            <a:avLst/>
          </a:prstGeom>
          <a:noFill/>
          <a:ln>
            <a:noFill/>
          </a:ln>
        </p:spPr>
      </p:pic>
      <p:pic>
        <p:nvPicPr>
          <p:cNvPr id="4162" name="Google Shape;4162;p78"/>
          <p:cNvPicPr preferRelativeResize="0"/>
          <p:nvPr/>
        </p:nvPicPr>
        <p:blipFill>
          <a:blip r:embed="rId6">
            <a:alphaModFix/>
          </a:blip>
          <a:stretch>
            <a:fillRect/>
          </a:stretch>
        </p:blipFill>
        <p:spPr>
          <a:xfrm>
            <a:off x="244903" y="1456375"/>
            <a:ext cx="1575199" cy="1542124"/>
          </a:xfrm>
          <a:prstGeom prst="rect">
            <a:avLst/>
          </a:prstGeom>
          <a:noFill/>
          <a:ln>
            <a:noFill/>
          </a:ln>
        </p:spPr>
      </p:pic>
      <p:pic>
        <p:nvPicPr>
          <p:cNvPr id="4163" name="Google Shape;4163;p78"/>
          <p:cNvPicPr preferRelativeResize="0"/>
          <p:nvPr/>
        </p:nvPicPr>
        <p:blipFill>
          <a:blip r:embed="rId7">
            <a:alphaModFix/>
          </a:blip>
          <a:stretch>
            <a:fillRect/>
          </a:stretch>
        </p:blipFill>
        <p:spPr>
          <a:xfrm>
            <a:off x="1697750" y="1366475"/>
            <a:ext cx="1832899" cy="1721929"/>
          </a:xfrm>
          <a:prstGeom prst="rect">
            <a:avLst/>
          </a:prstGeom>
          <a:noFill/>
          <a:ln>
            <a:noFill/>
          </a:ln>
        </p:spPr>
      </p:pic>
      <p:pic>
        <p:nvPicPr>
          <p:cNvPr id="4164" name="Google Shape;4164;p78"/>
          <p:cNvPicPr preferRelativeResize="0"/>
          <p:nvPr/>
        </p:nvPicPr>
        <p:blipFill>
          <a:blip r:embed="rId8">
            <a:alphaModFix/>
          </a:blip>
          <a:stretch>
            <a:fillRect/>
          </a:stretch>
        </p:blipFill>
        <p:spPr>
          <a:xfrm>
            <a:off x="1712275" y="3263592"/>
            <a:ext cx="1575199" cy="1574932"/>
          </a:xfrm>
          <a:prstGeom prst="rect">
            <a:avLst/>
          </a:prstGeom>
          <a:noFill/>
          <a:ln>
            <a:noFill/>
          </a:ln>
        </p:spPr>
      </p:pic>
      <p:pic>
        <p:nvPicPr>
          <p:cNvPr id="4165" name="Google Shape;4165;p78"/>
          <p:cNvPicPr preferRelativeResize="0"/>
          <p:nvPr/>
        </p:nvPicPr>
        <p:blipFill>
          <a:blip r:embed="rId9">
            <a:alphaModFix/>
          </a:blip>
          <a:stretch>
            <a:fillRect/>
          </a:stretch>
        </p:blipFill>
        <p:spPr>
          <a:xfrm>
            <a:off x="3389975" y="3120149"/>
            <a:ext cx="1575199" cy="1536390"/>
          </a:xfrm>
          <a:prstGeom prst="rect">
            <a:avLst/>
          </a:prstGeom>
          <a:noFill/>
          <a:ln>
            <a:noFill/>
          </a:ln>
        </p:spPr>
      </p:pic>
      <p:pic>
        <p:nvPicPr>
          <p:cNvPr id="4166" name="Google Shape;4166;p78"/>
          <p:cNvPicPr preferRelativeResize="0"/>
          <p:nvPr/>
        </p:nvPicPr>
        <p:blipFill>
          <a:blip r:embed="rId10">
            <a:alphaModFix/>
          </a:blip>
          <a:stretch>
            <a:fillRect/>
          </a:stretch>
        </p:blipFill>
        <p:spPr>
          <a:xfrm>
            <a:off x="5085362" y="3263608"/>
            <a:ext cx="1815572" cy="1523906"/>
          </a:xfrm>
          <a:prstGeom prst="rect">
            <a:avLst/>
          </a:prstGeom>
          <a:noFill/>
          <a:ln>
            <a:noFill/>
          </a:ln>
        </p:spPr>
      </p:pic>
      <p:pic>
        <p:nvPicPr>
          <p:cNvPr id="4167" name="Google Shape;4167;p78"/>
          <p:cNvPicPr preferRelativeResize="0"/>
          <p:nvPr/>
        </p:nvPicPr>
        <p:blipFill>
          <a:blip r:embed="rId11">
            <a:alphaModFix/>
          </a:blip>
          <a:stretch>
            <a:fillRect/>
          </a:stretch>
        </p:blipFill>
        <p:spPr>
          <a:xfrm>
            <a:off x="6794799" y="1456377"/>
            <a:ext cx="2024069" cy="1635624"/>
          </a:xfrm>
          <a:prstGeom prst="rect">
            <a:avLst/>
          </a:prstGeom>
          <a:noFill/>
          <a:ln>
            <a:noFill/>
          </a:ln>
        </p:spPr>
      </p:pic>
      <p:pic>
        <p:nvPicPr>
          <p:cNvPr id="4168" name="Google Shape;4168;p78"/>
          <p:cNvPicPr preferRelativeResize="0"/>
          <p:nvPr/>
        </p:nvPicPr>
        <p:blipFill>
          <a:blip r:embed="rId12">
            <a:alphaModFix/>
          </a:blip>
          <a:stretch>
            <a:fillRect/>
          </a:stretch>
        </p:blipFill>
        <p:spPr>
          <a:xfrm>
            <a:off x="6743849" y="3318539"/>
            <a:ext cx="1832899" cy="1414061"/>
          </a:xfrm>
          <a:prstGeom prst="rect">
            <a:avLst/>
          </a:prstGeom>
          <a:noFill/>
          <a:ln>
            <a:noFill/>
          </a:ln>
        </p:spPr>
      </p:pic>
      <p:sp>
        <p:nvSpPr>
          <p:cNvPr id="4169" name="Google Shape;4169;p78"/>
          <p:cNvSpPr txBox="1"/>
          <p:nvPr/>
        </p:nvSpPr>
        <p:spPr>
          <a:xfrm>
            <a:off x="-728725" y="431575"/>
            <a:ext cx="40752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170" name="Google Shape;4170;p78"/>
          <p:cNvSpPr txBox="1"/>
          <p:nvPr/>
        </p:nvSpPr>
        <p:spPr>
          <a:xfrm>
            <a:off x="460600" y="342725"/>
            <a:ext cx="35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latin typeface="Montserrat"/>
                <a:ea typeface="Montserrat"/>
                <a:cs typeface="Montserrat"/>
                <a:sym typeface="Montserrat"/>
              </a:rPr>
              <a:t>ELEMENT</a:t>
            </a:r>
            <a:endParaRPr b="1" sz="26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7"/>
          <p:cNvSpPr txBox="1"/>
          <p:nvPr>
            <p:ph idx="1" type="body"/>
          </p:nvPr>
        </p:nvSpPr>
        <p:spPr>
          <a:xfrm>
            <a:off x="400375" y="55303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28" name="Google Shape;528;p37"/>
          <p:cNvSpPr txBox="1"/>
          <p:nvPr>
            <p:ph type="title"/>
          </p:nvPr>
        </p:nvSpPr>
        <p:spPr>
          <a:xfrm>
            <a:off x="966475" y="522325"/>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TITLE</a:t>
            </a:r>
            <a:endParaRPr/>
          </a:p>
        </p:txBody>
      </p:sp>
      <p:pic>
        <p:nvPicPr>
          <p:cNvPr id="529" name="Google Shape;529;p37"/>
          <p:cNvPicPr preferRelativeResize="0"/>
          <p:nvPr/>
        </p:nvPicPr>
        <p:blipFill>
          <a:blip r:embed="rId3">
            <a:alphaModFix/>
          </a:blip>
          <a:stretch>
            <a:fillRect/>
          </a:stretch>
        </p:blipFill>
        <p:spPr>
          <a:xfrm>
            <a:off x="7069250" y="3245075"/>
            <a:ext cx="1831200" cy="1831200"/>
          </a:xfrm>
          <a:prstGeom prst="rect">
            <a:avLst/>
          </a:prstGeom>
          <a:noFill/>
          <a:ln>
            <a:noFill/>
          </a:ln>
        </p:spPr>
      </p:pic>
      <p:sp>
        <p:nvSpPr>
          <p:cNvPr id="530" name="Google Shape;530;p37"/>
          <p:cNvSpPr txBox="1"/>
          <p:nvPr/>
        </p:nvSpPr>
        <p:spPr>
          <a:xfrm>
            <a:off x="1240000" y="1751375"/>
            <a:ext cx="6296100" cy="17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450">
                <a:solidFill>
                  <a:schemeClr val="dk1"/>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25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ph idx="1" type="body"/>
          </p:nvPr>
        </p:nvSpPr>
        <p:spPr>
          <a:xfrm>
            <a:off x="400375" y="55303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6" name="Google Shape;536;p38"/>
          <p:cNvSpPr txBox="1"/>
          <p:nvPr>
            <p:ph type="title"/>
          </p:nvPr>
        </p:nvSpPr>
        <p:spPr>
          <a:xfrm>
            <a:off x="966475" y="522325"/>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2200800" y="212375"/>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41"/>
          <p:cNvSpPr txBox="1"/>
          <p:nvPr>
            <p:ph type="title"/>
          </p:nvPr>
        </p:nvSpPr>
        <p:spPr>
          <a:xfrm>
            <a:off x="1787500" y="269000"/>
            <a:ext cx="51510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TITLE</a:t>
            </a:r>
            <a:endParaRPr b="1" sz="2600"/>
          </a:p>
          <a:p>
            <a:pPr indent="0" lvl="0" marL="0" rtl="0" algn="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thical Dilemmas in Marketing by Slidesgo">
  <a:themeElements>
    <a:clrScheme name="Simple Light">
      <a:dk1>
        <a:srgbClr val="0D1E51"/>
      </a:dk1>
      <a:lt1>
        <a:srgbClr val="FFFFFF"/>
      </a:lt1>
      <a:dk2>
        <a:srgbClr val="2B47A4"/>
      </a:dk2>
      <a:lt2>
        <a:srgbClr val="E8ECFF"/>
      </a:lt2>
      <a:accent1>
        <a:srgbClr val="C5D9FF"/>
      </a:accent1>
      <a:accent2>
        <a:srgbClr val="6783E6"/>
      </a:accent2>
      <a:accent3>
        <a:srgbClr val="8BA5FF"/>
      </a:accent3>
      <a:accent4>
        <a:srgbClr val="D0D7F3"/>
      </a:accent4>
      <a:accent5>
        <a:srgbClr val="4D6BD6"/>
      </a:accent5>
      <a:accent6>
        <a:srgbClr val="ADBDF8"/>
      </a:accent6>
      <a:hlink>
        <a:srgbClr val="2B47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